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74" r:id="rId10"/>
    <p:sldId id="271" r:id="rId11"/>
    <p:sldId id="272" r:id="rId12"/>
    <p:sldId id="273" r:id="rId13"/>
    <p:sldId id="260" r:id="rId14"/>
    <p:sldId id="261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A10DC1-34D0-415D-8FC9-07E26E95744B}" v="26" dt="2024-04-25T14:35:53.5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ina Oswaldová" userId="aae20a3d-30fb-4421-9d92-912f0ff7e7fa" providerId="ADAL" clId="{AFCBC0B0-9B66-42CD-B38A-9278E8074B21}"/>
    <pc:docChg chg="delSld modSld">
      <pc:chgData name="Karolina Oswaldová" userId="aae20a3d-30fb-4421-9d92-912f0ff7e7fa" providerId="ADAL" clId="{AFCBC0B0-9B66-42CD-B38A-9278E8074B21}" dt="2024-01-14T15:53:11.050" v="59" actId="20577"/>
      <pc:docMkLst>
        <pc:docMk/>
      </pc:docMkLst>
      <pc:sldChg chg="modSp mod setBg">
        <pc:chgData name="Karolina Oswaldová" userId="aae20a3d-30fb-4421-9d92-912f0ff7e7fa" providerId="ADAL" clId="{AFCBC0B0-9B66-42CD-B38A-9278E8074B21}" dt="2024-01-14T15:53:11.050" v="59" actId="20577"/>
        <pc:sldMkLst>
          <pc:docMk/>
          <pc:sldMk cId="2456973466" sldId="257"/>
        </pc:sldMkLst>
        <pc:spChg chg="mod">
          <ac:chgData name="Karolina Oswaldová" userId="aae20a3d-30fb-4421-9d92-912f0ff7e7fa" providerId="ADAL" clId="{AFCBC0B0-9B66-42CD-B38A-9278E8074B21}" dt="2024-01-14T15:53:11.050" v="59" actId="20577"/>
          <ac:spMkLst>
            <pc:docMk/>
            <pc:sldMk cId="2456973466" sldId="257"/>
            <ac:spMk id="3" creationId="{90624158-3A77-EB80-E064-829C6D6CA308}"/>
          </ac:spMkLst>
        </pc:spChg>
      </pc:sldChg>
      <pc:sldChg chg="setBg">
        <pc:chgData name="Karolina Oswaldová" userId="aae20a3d-30fb-4421-9d92-912f0ff7e7fa" providerId="ADAL" clId="{AFCBC0B0-9B66-42CD-B38A-9278E8074B21}" dt="2024-01-14T15:52:21.924" v="46"/>
        <pc:sldMkLst>
          <pc:docMk/>
          <pc:sldMk cId="1324610462" sldId="258"/>
        </pc:sldMkLst>
      </pc:sldChg>
      <pc:sldChg chg="setBg">
        <pc:chgData name="Karolina Oswaldová" userId="aae20a3d-30fb-4421-9d92-912f0ff7e7fa" providerId="ADAL" clId="{AFCBC0B0-9B66-42CD-B38A-9278E8074B21}" dt="2024-01-14T15:52:32.814" v="49"/>
        <pc:sldMkLst>
          <pc:docMk/>
          <pc:sldMk cId="2027134967" sldId="259"/>
        </pc:sldMkLst>
      </pc:sldChg>
      <pc:sldChg chg="del">
        <pc:chgData name="Karolina Oswaldová" userId="aae20a3d-30fb-4421-9d92-912f0ff7e7fa" providerId="ADAL" clId="{AFCBC0B0-9B66-42CD-B38A-9278E8074B21}" dt="2024-01-14T15:51:23.307" v="4" actId="47"/>
        <pc:sldMkLst>
          <pc:docMk/>
          <pc:sldMk cId="2237991166" sldId="260"/>
        </pc:sldMkLst>
      </pc:sldChg>
    </pc:docChg>
  </pc:docChgLst>
  <pc:docChgLst>
    <pc:chgData name="Karolina Oswaldová" userId="aae20a3d-30fb-4421-9d92-912f0ff7e7fa" providerId="ADAL" clId="{D3A73C5E-A515-411F-9AE0-638E8013AA83}"/>
    <pc:docChg chg="undo custSel addSld modSld sldOrd">
      <pc:chgData name="Karolina Oswaldová" userId="aae20a3d-30fb-4421-9d92-912f0ff7e7fa" providerId="ADAL" clId="{D3A73C5E-A515-411F-9AE0-638E8013AA83}" dt="2024-03-10T15:25:06.573" v="1500" actId="255"/>
      <pc:docMkLst>
        <pc:docMk/>
      </pc:docMkLst>
      <pc:sldChg chg="modSp mod">
        <pc:chgData name="Karolina Oswaldová" userId="aae20a3d-30fb-4421-9d92-912f0ff7e7fa" providerId="ADAL" clId="{D3A73C5E-A515-411F-9AE0-638E8013AA83}" dt="2024-02-10T16:39:13.635" v="814" actId="13926"/>
        <pc:sldMkLst>
          <pc:docMk/>
          <pc:sldMk cId="174919594" sldId="256"/>
        </pc:sldMkLst>
        <pc:spChg chg="mod">
          <ac:chgData name="Karolina Oswaldová" userId="aae20a3d-30fb-4421-9d92-912f0ff7e7fa" providerId="ADAL" clId="{D3A73C5E-A515-411F-9AE0-638E8013AA83}" dt="2024-02-10T16:39:13.635" v="814" actId="13926"/>
          <ac:spMkLst>
            <pc:docMk/>
            <pc:sldMk cId="174919594" sldId="256"/>
            <ac:spMk id="3" creationId="{968ADAA9-16F7-B856-804E-ECDF5506D88D}"/>
          </ac:spMkLst>
        </pc:spChg>
      </pc:sldChg>
      <pc:sldChg chg="addSp modSp new mod setBg">
        <pc:chgData name="Karolina Oswaldová" userId="aae20a3d-30fb-4421-9d92-912f0ff7e7fa" providerId="ADAL" clId="{D3A73C5E-A515-411F-9AE0-638E8013AA83}" dt="2024-01-28T18:21:41.066" v="139"/>
        <pc:sldMkLst>
          <pc:docMk/>
          <pc:sldMk cId="2910537710" sldId="260"/>
        </pc:sldMkLst>
        <pc:spChg chg="mod">
          <ac:chgData name="Karolina Oswaldová" userId="aae20a3d-30fb-4421-9d92-912f0ff7e7fa" providerId="ADAL" clId="{D3A73C5E-A515-411F-9AE0-638E8013AA83}" dt="2024-01-28T18:19:33.780" v="131" actId="20577"/>
          <ac:spMkLst>
            <pc:docMk/>
            <pc:sldMk cId="2910537710" sldId="260"/>
            <ac:spMk id="2" creationId="{495A2B8C-FD10-8BBE-BE1E-D490FC5E4F1C}"/>
          </ac:spMkLst>
        </pc:spChg>
        <pc:spChg chg="mod">
          <ac:chgData name="Karolina Oswaldová" userId="aae20a3d-30fb-4421-9d92-912f0ff7e7fa" providerId="ADAL" clId="{D3A73C5E-A515-411F-9AE0-638E8013AA83}" dt="2024-01-28T18:20:10.338" v="133" actId="20577"/>
          <ac:spMkLst>
            <pc:docMk/>
            <pc:sldMk cId="2910537710" sldId="260"/>
            <ac:spMk id="3" creationId="{F10759CD-849F-3D33-3DC4-F3CE5D844197}"/>
          </ac:spMkLst>
        </pc:spChg>
        <pc:picChg chg="add mod">
          <ac:chgData name="Karolina Oswaldová" userId="aae20a3d-30fb-4421-9d92-912f0ff7e7fa" providerId="ADAL" clId="{D3A73C5E-A515-411F-9AE0-638E8013AA83}" dt="2024-01-28T18:21:19.535" v="138" actId="1076"/>
          <ac:picMkLst>
            <pc:docMk/>
            <pc:sldMk cId="2910537710" sldId="260"/>
            <ac:picMk id="5" creationId="{A8C70CE6-CDC0-7A7C-A7B8-51A2CA59C0A7}"/>
          </ac:picMkLst>
        </pc:picChg>
      </pc:sldChg>
      <pc:sldChg chg="delSp modSp new mod setBg">
        <pc:chgData name="Karolina Oswaldová" userId="aae20a3d-30fb-4421-9d92-912f0ff7e7fa" providerId="ADAL" clId="{D3A73C5E-A515-411F-9AE0-638E8013AA83}" dt="2024-01-28T18:29:31.005" v="679" actId="403"/>
        <pc:sldMkLst>
          <pc:docMk/>
          <pc:sldMk cId="1308943815" sldId="261"/>
        </pc:sldMkLst>
        <pc:spChg chg="del">
          <ac:chgData name="Karolina Oswaldová" userId="aae20a3d-30fb-4421-9d92-912f0ff7e7fa" providerId="ADAL" clId="{D3A73C5E-A515-411F-9AE0-638E8013AA83}" dt="2024-01-28T18:21:55.778" v="141" actId="478"/>
          <ac:spMkLst>
            <pc:docMk/>
            <pc:sldMk cId="1308943815" sldId="261"/>
            <ac:spMk id="2" creationId="{9FC87811-0605-9BB2-52F9-3703E741B496}"/>
          </ac:spMkLst>
        </pc:spChg>
        <pc:spChg chg="mod">
          <ac:chgData name="Karolina Oswaldová" userId="aae20a3d-30fb-4421-9d92-912f0ff7e7fa" providerId="ADAL" clId="{D3A73C5E-A515-411F-9AE0-638E8013AA83}" dt="2024-01-28T18:29:31.005" v="679" actId="403"/>
          <ac:spMkLst>
            <pc:docMk/>
            <pc:sldMk cId="1308943815" sldId="261"/>
            <ac:spMk id="3" creationId="{973D4371-54FA-2D07-0931-18569BA412A5}"/>
          </ac:spMkLst>
        </pc:spChg>
      </pc:sldChg>
      <pc:sldChg chg="modSp new mod ord">
        <pc:chgData name="Karolina Oswaldová" userId="aae20a3d-30fb-4421-9d92-912f0ff7e7fa" providerId="ADAL" clId="{D3A73C5E-A515-411F-9AE0-638E8013AA83}" dt="2024-03-10T15:25:06.573" v="1500" actId="255"/>
        <pc:sldMkLst>
          <pc:docMk/>
          <pc:sldMk cId="2303596554" sldId="262"/>
        </pc:sldMkLst>
        <pc:spChg chg="mod">
          <ac:chgData name="Karolina Oswaldová" userId="aae20a3d-30fb-4421-9d92-912f0ff7e7fa" providerId="ADAL" clId="{D3A73C5E-A515-411F-9AE0-638E8013AA83}" dt="2024-02-10T16:40:21.737" v="831" actId="122"/>
          <ac:spMkLst>
            <pc:docMk/>
            <pc:sldMk cId="2303596554" sldId="262"/>
            <ac:spMk id="2" creationId="{F52A3C01-D09E-F86F-D939-88F6FEA08BE5}"/>
          </ac:spMkLst>
        </pc:spChg>
        <pc:spChg chg="mod">
          <ac:chgData name="Karolina Oswaldová" userId="aae20a3d-30fb-4421-9d92-912f0ff7e7fa" providerId="ADAL" clId="{D3A73C5E-A515-411F-9AE0-638E8013AA83}" dt="2024-03-10T15:25:06.573" v="1500" actId="255"/>
          <ac:spMkLst>
            <pc:docMk/>
            <pc:sldMk cId="2303596554" sldId="262"/>
            <ac:spMk id="3" creationId="{E1988FB8-C4D1-1A32-2371-8FA0AED1A18A}"/>
          </ac:spMkLst>
        </pc:spChg>
      </pc:sldChg>
      <pc:sldChg chg="delSp modSp new mod">
        <pc:chgData name="Karolina Oswaldová" userId="aae20a3d-30fb-4421-9d92-912f0ff7e7fa" providerId="ADAL" clId="{D3A73C5E-A515-411F-9AE0-638E8013AA83}" dt="2024-02-25T14:16:42.434" v="854" actId="12"/>
        <pc:sldMkLst>
          <pc:docMk/>
          <pc:sldMk cId="1961850865" sldId="264"/>
        </pc:sldMkLst>
        <pc:spChg chg="del">
          <ac:chgData name="Karolina Oswaldová" userId="aae20a3d-30fb-4421-9d92-912f0ff7e7fa" providerId="ADAL" clId="{D3A73C5E-A515-411F-9AE0-638E8013AA83}" dt="2024-02-25T14:16:06.936" v="833" actId="478"/>
          <ac:spMkLst>
            <pc:docMk/>
            <pc:sldMk cId="1961850865" sldId="264"/>
            <ac:spMk id="2" creationId="{26EA43B4-C384-B673-256A-D33B42BDDE87}"/>
          </ac:spMkLst>
        </pc:spChg>
        <pc:spChg chg="mod">
          <ac:chgData name="Karolina Oswaldová" userId="aae20a3d-30fb-4421-9d92-912f0ff7e7fa" providerId="ADAL" clId="{D3A73C5E-A515-411F-9AE0-638E8013AA83}" dt="2024-02-25T14:16:42.434" v="854" actId="12"/>
          <ac:spMkLst>
            <pc:docMk/>
            <pc:sldMk cId="1961850865" sldId="264"/>
            <ac:spMk id="3" creationId="{EC6EAFE2-A9EC-0AD7-A767-97B89E66D676}"/>
          </ac:spMkLst>
        </pc:spChg>
      </pc:sldChg>
      <pc:sldChg chg="delSp modSp new mod setBg">
        <pc:chgData name="Karolina Oswaldová" userId="aae20a3d-30fb-4421-9d92-912f0ff7e7fa" providerId="ADAL" clId="{D3A73C5E-A515-411F-9AE0-638E8013AA83}" dt="2024-03-03T19:42:04.146" v="1493"/>
        <pc:sldMkLst>
          <pc:docMk/>
          <pc:sldMk cId="2828640967" sldId="265"/>
        </pc:sldMkLst>
        <pc:spChg chg="del">
          <ac:chgData name="Karolina Oswaldová" userId="aae20a3d-30fb-4421-9d92-912f0ff7e7fa" providerId="ADAL" clId="{D3A73C5E-A515-411F-9AE0-638E8013AA83}" dt="2024-03-03T19:31:02.339" v="856" actId="478"/>
          <ac:spMkLst>
            <pc:docMk/>
            <pc:sldMk cId="2828640967" sldId="265"/>
            <ac:spMk id="2" creationId="{0C647E30-F088-71DB-B367-0BD884113D22}"/>
          </ac:spMkLst>
        </pc:spChg>
        <pc:spChg chg="mod">
          <ac:chgData name="Karolina Oswaldová" userId="aae20a3d-30fb-4421-9d92-912f0ff7e7fa" providerId="ADAL" clId="{D3A73C5E-A515-411F-9AE0-638E8013AA83}" dt="2024-03-03T19:41:50.977" v="1490" actId="14100"/>
          <ac:spMkLst>
            <pc:docMk/>
            <pc:sldMk cId="2828640967" sldId="265"/>
            <ac:spMk id="3" creationId="{62CC9A4B-0727-D727-F9EB-036EBC4ECFD4}"/>
          </ac:spMkLst>
        </pc:spChg>
      </pc:sldChg>
    </pc:docChg>
  </pc:docChgLst>
  <pc:docChgLst>
    <pc:chgData name="Karolina Oswaldová" userId="aae20a3d-30fb-4421-9d92-912f0ff7e7fa" providerId="ADAL" clId="{C2A10DC1-34D0-415D-8FC9-07E26E95744B}"/>
    <pc:docChg chg="custSel addSld delSld modSld sldOrd">
      <pc:chgData name="Karolina Oswaldová" userId="aae20a3d-30fb-4421-9d92-912f0ff7e7fa" providerId="ADAL" clId="{C2A10DC1-34D0-415D-8FC9-07E26E95744B}" dt="2024-04-26T07:55:11.779" v="1064"/>
      <pc:docMkLst>
        <pc:docMk/>
      </pc:docMkLst>
      <pc:sldChg chg="ord">
        <pc:chgData name="Karolina Oswaldová" userId="aae20a3d-30fb-4421-9d92-912f0ff7e7fa" providerId="ADAL" clId="{C2A10DC1-34D0-415D-8FC9-07E26E95744B}" dt="2024-04-26T07:55:07.929" v="1062"/>
        <pc:sldMkLst>
          <pc:docMk/>
          <pc:sldMk cId="2910537710" sldId="260"/>
        </pc:sldMkLst>
      </pc:sldChg>
      <pc:sldChg chg="ord">
        <pc:chgData name="Karolina Oswaldová" userId="aae20a3d-30fb-4421-9d92-912f0ff7e7fa" providerId="ADAL" clId="{C2A10DC1-34D0-415D-8FC9-07E26E95744B}" dt="2024-04-26T07:55:11.779" v="1064"/>
        <pc:sldMkLst>
          <pc:docMk/>
          <pc:sldMk cId="1308943815" sldId="261"/>
        </pc:sldMkLst>
      </pc:sldChg>
      <pc:sldChg chg="setBg">
        <pc:chgData name="Karolina Oswaldová" userId="aae20a3d-30fb-4421-9d92-912f0ff7e7fa" providerId="ADAL" clId="{C2A10DC1-34D0-415D-8FC9-07E26E95744B}" dt="2024-04-25T14:35:00.549" v="1054"/>
        <pc:sldMkLst>
          <pc:docMk/>
          <pc:sldMk cId="2967853254" sldId="266"/>
        </pc:sldMkLst>
      </pc:sldChg>
      <pc:sldChg chg="setBg">
        <pc:chgData name="Karolina Oswaldová" userId="aae20a3d-30fb-4421-9d92-912f0ff7e7fa" providerId="ADAL" clId="{C2A10DC1-34D0-415D-8FC9-07E26E95744B}" dt="2024-04-25T14:35:31.831" v="1055"/>
        <pc:sldMkLst>
          <pc:docMk/>
          <pc:sldMk cId="173241774" sldId="267"/>
        </pc:sldMkLst>
      </pc:sldChg>
      <pc:sldChg chg="setBg">
        <pc:chgData name="Karolina Oswaldová" userId="aae20a3d-30fb-4421-9d92-912f0ff7e7fa" providerId="ADAL" clId="{C2A10DC1-34D0-415D-8FC9-07E26E95744B}" dt="2024-04-25T14:35:41.482" v="1056"/>
        <pc:sldMkLst>
          <pc:docMk/>
          <pc:sldMk cId="1982263605" sldId="268"/>
        </pc:sldMkLst>
      </pc:sldChg>
      <pc:sldChg chg="setBg">
        <pc:chgData name="Karolina Oswaldová" userId="aae20a3d-30fb-4421-9d92-912f0ff7e7fa" providerId="ADAL" clId="{C2A10DC1-34D0-415D-8FC9-07E26E95744B}" dt="2024-04-25T14:35:46.413" v="1057"/>
        <pc:sldMkLst>
          <pc:docMk/>
          <pc:sldMk cId="1938521826" sldId="269"/>
        </pc:sldMkLst>
      </pc:sldChg>
      <pc:sldChg chg="setBg">
        <pc:chgData name="Karolina Oswaldová" userId="aae20a3d-30fb-4421-9d92-912f0ff7e7fa" providerId="ADAL" clId="{C2A10DC1-34D0-415D-8FC9-07E26E95744B}" dt="2024-04-25T14:35:53.513" v="1058"/>
        <pc:sldMkLst>
          <pc:docMk/>
          <pc:sldMk cId="4181572117" sldId="270"/>
        </pc:sldMkLst>
      </pc:sldChg>
      <pc:sldChg chg="addSp modSp new mod setBg">
        <pc:chgData name="Karolina Oswaldová" userId="aae20a3d-30fb-4421-9d92-912f0ff7e7fa" providerId="ADAL" clId="{C2A10DC1-34D0-415D-8FC9-07E26E95744B}" dt="2024-04-25T14:32:32.523" v="1049"/>
        <pc:sldMkLst>
          <pc:docMk/>
          <pc:sldMk cId="2673091396" sldId="271"/>
        </pc:sldMkLst>
        <pc:spChg chg="mod">
          <ac:chgData name="Karolina Oswaldová" userId="aae20a3d-30fb-4421-9d92-912f0ff7e7fa" providerId="ADAL" clId="{C2A10DC1-34D0-415D-8FC9-07E26E95744B}" dt="2024-04-25T12:44:12.401" v="14" actId="20577"/>
          <ac:spMkLst>
            <pc:docMk/>
            <pc:sldMk cId="2673091396" sldId="271"/>
            <ac:spMk id="2" creationId="{33A686F7-6D8A-5D64-4F37-060AA06E8869}"/>
          </ac:spMkLst>
        </pc:spChg>
        <pc:picChg chg="add mod">
          <ac:chgData name="Karolina Oswaldová" userId="aae20a3d-30fb-4421-9d92-912f0ff7e7fa" providerId="ADAL" clId="{C2A10DC1-34D0-415D-8FC9-07E26E95744B}" dt="2024-04-25T14:21:58.706" v="247" actId="14100"/>
          <ac:picMkLst>
            <pc:docMk/>
            <pc:sldMk cId="2673091396" sldId="271"/>
            <ac:picMk id="1026" creationId="{B6082BBF-CF05-09F2-AEA4-9A9F2DA11171}"/>
          </ac:picMkLst>
        </pc:picChg>
      </pc:sldChg>
      <pc:sldChg chg="modSp new mod setBg">
        <pc:chgData name="Karolina Oswaldová" userId="aae20a3d-30fb-4421-9d92-912f0ff7e7fa" providerId="ADAL" clId="{C2A10DC1-34D0-415D-8FC9-07E26E95744B}" dt="2024-04-25T14:32:37.641" v="1050"/>
        <pc:sldMkLst>
          <pc:docMk/>
          <pc:sldMk cId="338391098" sldId="272"/>
        </pc:sldMkLst>
        <pc:spChg chg="mod">
          <ac:chgData name="Karolina Oswaldová" userId="aae20a3d-30fb-4421-9d92-912f0ff7e7fa" providerId="ADAL" clId="{C2A10DC1-34D0-415D-8FC9-07E26E95744B}" dt="2024-04-25T12:44:26.036" v="19" actId="20577"/>
          <ac:spMkLst>
            <pc:docMk/>
            <pc:sldMk cId="338391098" sldId="272"/>
            <ac:spMk id="2" creationId="{6572B8D3-07E4-2562-9791-7C72062C70CC}"/>
          </ac:spMkLst>
        </pc:spChg>
        <pc:spChg chg="mod">
          <ac:chgData name="Karolina Oswaldová" userId="aae20a3d-30fb-4421-9d92-912f0ff7e7fa" providerId="ADAL" clId="{C2A10DC1-34D0-415D-8FC9-07E26E95744B}" dt="2024-04-25T14:20:56.025" v="237" actId="20577"/>
          <ac:spMkLst>
            <pc:docMk/>
            <pc:sldMk cId="338391098" sldId="272"/>
            <ac:spMk id="3" creationId="{D80ED2C2-116F-3DF2-99BE-3F07F4EB5638}"/>
          </ac:spMkLst>
        </pc:spChg>
      </pc:sldChg>
      <pc:sldChg chg="modSp new mod setBg">
        <pc:chgData name="Karolina Oswaldová" userId="aae20a3d-30fb-4421-9d92-912f0ff7e7fa" providerId="ADAL" clId="{C2A10DC1-34D0-415D-8FC9-07E26E95744B}" dt="2024-04-25T14:32:42.623" v="1051"/>
        <pc:sldMkLst>
          <pc:docMk/>
          <pc:sldMk cId="1702222555" sldId="273"/>
        </pc:sldMkLst>
        <pc:spChg chg="mod">
          <ac:chgData name="Karolina Oswaldová" userId="aae20a3d-30fb-4421-9d92-912f0ff7e7fa" providerId="ADAL" clId="{C2A10DC1-34D0-415D-8FC9-07E26E95744B}" dt="2024-04-25T14:22:05.836" v="257" actId="20577"/>
          <ac:spMkLst>
            <pc:docMk/>
            <pc:sldMk cId="1702222555" sldId="273"/>
            <ac:spMk id="2" creationId="{8790721F-08A8-BEF4-4DE4-85FF7E5A1789}"/>
          </ac:spMkLst>
        </pc:spChg>
        <pc:spChg chg="mod">
          <ac:chgData name="Karolina Oswaldová" userId="aae20a3d-30fb-4421-9d92-912f0ff7e7fa" providerId="ADAL" clId="{C2A10DC1-34D0-415D-8FC9-07E26E95744B}" dt="2024-04-25T14:24:51.531" v="490" actId="20577"/>
          <ac:spMkLst>
            <pc:docMk/>
            <pc:sldMk cId="1702222555" sldId="273"/>
            <ac:spMk id="3" creationId="{94A95D80-684A-3BE0-E31E-1A2D010549EE}"/>
          </ac:spMkLst>
        </pc:spChg>
      </pc:sldChg>
      <pc:sldChg chg="addSp modSp new del mod setBg">
        <pc:chgData name="Karolina Oswaldová" userId="aae20a3d-30fb-4421-9d92-912f0ff7e7fa" providerId="ADAL" clId="{C2A10DC1-34D0-415D-8FC9-07E26E95744B}" dt="2024-04-26T07:54:50.350" v="1059" actId="47"/>
        <pc:sldMkLst>
          <pc:docMk/>
          <pc:sldMk cId="561837859" sldId="274"/>
        </pc:sldMkLst>
        <pc:spChg chg="mod">
          <ac:chgData name="Karolina Oswaldová" userId="aae20a3d-30fb-4421-9d92-912f0ff7e7fa" providerId="ADAL" clId="{C2A10DC1-34D0-415D-8FC9-07E26E95744B}" dt="2024-04-25T14:25:05.258" v="500" actId="20577"/>
          <ac:spMkLst>
            <pc:docMk/>
            <pc:sldMk cId="561837859" sldId="274"/>
            <ac:spMk id="2" creationId="{95F4EF12-E8FC-B6A9-E881-A2F00F80463C}"/>
          </ac:spMkLst>
        </pc:spChg>
        <pc:spChg chg="mod">
          <ac:chgData name="Karolina Oswaldová" userId="aae20a3d-30fb-4421-9d92-912f0ff7e7fa" providerId="ADAL" clId="{C2A10DC1-34D0-415D-8FC9-07E26E95744B}" dt="2024-04-25T14:28:18.008" v="665" actId="1076"/>
          <ac:spMkLst>
            <pc:docMk/>
            <pc:sldMk cId="561837859" sldId="274"/>
            <ac:spMk id="3" creationId="{25016C1A-8A29-C226-EC25-FAB90B943515}"/>
          </ac:spMkLst>
        </pc:spChg>
        <pc:picChg chg="add mod">
          <ac:chgData name="Karolina Oswaldová" userId="aae20a3d-30fb-4421-9d92-912f0ff7e7fa" providerId="ADAL" clId="{C2A10DC1-34D0-415D-8FC9-07E26E95744B}" dt="2024-04-25T14:28:18.008" v="665" actId="1076"/>
          <ac:picMkLst>
            <pc:docMk/>
            <pc:sldMk cId="561837859" sldId="274"/>
            <ac:picMk id="2050" creationId="{B4282D3D-958D-5682-7945-9EF8D62A8B16}"/>
          </ac:picMkLst>
        </pc:picChg>
        <pc:picChg chg="add mod">
          <ac:chgData name="Karolina Oswaldová" userId="aae20a3d-30fb-4421-9d92-912f0ff7e7fa" providerId="ADAL" clId="{C2A10DC1-34D0-415D-8FC9-07E26E95744B}" dt="2024-04-25T14:28:25.490" v="667" actId="1076"/>
          <ac:picMkLst>
            <pc:docMk/>
            <pc:sldMk cId="561837859" sldId="274"/>
            <ac:picMk id="2052" creationId="{996D5D3A-489F-E0F4-FD3F-032AF48C78DC}"/>
          </ac:picMkLst>
        </pc:picChg>
      </pc:sldChg>
      <pc:sldChg chg="modSp new del mod setBg">
        <pc:chgData name="Karolina Oswaldová" userId="aae20a3d-30fb-4421-9d92-912f0ff7e7fa" providerId="ADAL" clId="{C2A10DC1-34D0-415D-8FC9-07E26E95744B}" dt="2024-04-26T07:54:57.786" v="1060" actId="47"/>
        <pc:sldMkLst>
          <pc:docMk/>
          <pc:sldMk cId="754323194" sldId="275"/>
        </pc:sldMkLst>
        <pc:spChg chg="mod">
          <ac:chgData name="Karolina Oswaldová" userId="aae20a3d-30fb-4421-9d92-912f0ff7e7fa" providerId="ADAL" clId="{C2A10DC1-34D0-415D-8FC9-07E26E95744B}" dt="2024-04-25T14:28:35.405" v="675" actId="20577"/>
          <ac:spMkLst>
            <pc:docMk/>
            <pc:sldMk cId="754323194" sldId="275"/>
            <ac:spMk id="2" creationId="{5A24AB62-3350-FA7E-5B09-0C4698000BB8}"/>
          </ac:spMkLst>
        </pc:spChg>
        <pc:spChg chg="mod">
          <ac:chgData name="Karolina Oswaldová" userId="aae20a3d-30fb-4421-9d92-912f0ff7e7fa" providerId="ADAL" clId="{C2A10DC1-34D0-415D-8FC9-07E26E95744B}" dt="2024-04-25T14:31:56.465" v="1048" actId="20577"/>
          <ac:spMkLst>
            <pc:docMk/>
            <pc:sldMk cId="754323194" sldId="275"/>
            <ac:spMk id="3" creationId="{2B6D17A5-B8A7-3571-158B-D585D3B1F681}"/>
          </ac:spMkLst>
        </pc:spChg>
      </pc:sldChg>
    </pc:docChg>
  </pc:docChgLst>
  <pc:docChgLst>
    <pc:chgData name="Karolina Oswaldová" userId="aae20a3d-30fb-4421-9d92-912f0ff7e7fa" providerId="ADAL" clId="{F1CC2001-78EE-4AB1-94FA-41F2C46E66C3}"/>
    <pc:docChg chg="custSel addSld delSld modSld">
      <pc:chgData name="Karolina Oswaldová" userId="aae20a3d-30fb-4421-9d92-912f0ff7e7fa" providerId="ADAL" clId="{F1CC2001-78EE-4AB1-94FA-41F2C46E66C3}" dt="2024-02-26T08:42:47.446" v="2775"/>
      <pc:docMkLst>
        <pc:docMk/>
      </pc:docMkLst>
      <pc:sldChg chg="modSp mod setBg">
        <pc:chgData name="Karolina Oswaldová" userId="aae20a3d-30fb-4421-9d92-912f0ff7e7fa" providerId="ADAL" clId="{F1CC2001-78EE-4AB1-94FA-41F2C46E66C3}" dt="2024-02-12T08:24:49.046" v="931"/>
        <pc:sldMkLst>
          <pc:docMk/>
          <pc:sldMk cId="2303596554" sldId="262"/>
        </pc:sldMkLst>
        <pc:spChg chg="mod">
          <ac:chgData name="Karolina Oswaldová" userId="aae20a3d-30fb-4421-9d92-912f0ff7e7fa" providerId="ADAL" clId="{F1CC2001-78EE-4AB1-94FA-41F2C46E66C3}" dt="2024-02-12T08:23:47.869" v="769" actId="27636"/>
          <ac:spMkLst>
            <pc:docMk/>
            <pc:sldMk cId="2303596554" sldId="262"/>
            <ac:spMk id="2" creationId="{F52A3C01-D09E-F86F-D939-88F6FEA08BE5}"/>
          </ac:spMkLst>
        </pc:spChg>
        <pc:spChg chg="mod">
          <ac:chgData name="Karolina Oswaldová" userId="aae20a3d-30fb-4421-9d92-912f0ff7e7fa" providerId="ADAL" clId="{F1CC2001-78EE-4AB1-94FA-41F2C46E66C3}" dt="2024-02-12T08:24:06.574" v="788" actId="20577"/>
          <ac:spMkLst>
            <pc:docMk/>
            <pc:sldMk cId="2303596554" sldId="262"/>
            <ac:spMk id="3" creationId="{E1988FB8-C4D1-1A32-2371-8FA0AED1A18A}"/>
          </ac:spMkLst>
        </pc:spChg>
      </pc:sldChg>
      <pc:sldChg chg="delSp modSp new mod setBg">
        <pc:chgData name="Karolina Oswaldová" userId="aae20a3d-30fb-4421-9d92-912f0ff7e7fa" providerId="ADAL" clId="{F1CC2001-78EE-4AB1-94FA-41F2C46E66C3}" dt="2024-02-26T08:42:42.475" v="2773"/>
        <pc:sldMkLst>
          <pc:docMk/>
          <pc:sldMk cId="186459973" sldId="263"/>
        </pc:sldMkLst>
        <pc:spChg chg="del">
          <ac:chgData name="Karolina Oswaldová" userId="aae20a3d-30fb-4421-9d92-912f0ff7e7fa" providerId="ADAL" clId="{F1CC2001-78EE-4AB1-94FA-41F2C46E66C3}" dt="2024-02-16T13:32:41.150" v="933" actId="478"/>
          <ac:spMkLst>
            <pc:docMk/>
            <pc:sldMk cId="186459973" sldId="263"/>
            <ac:spMk id="2" creationId="{194F46E7-51C2-8147-6B10-10FCE8CD7843}"/>
          </ac:spMkLst>
        </pc:spChg>
        <pc:spChg chg="mod">
          <ac:chgData name="Karolina Oswaldová" userId="aae20a3d-30fb-4421-9d92-912f0ff7e7fa" providerId="ADAL" clId="{F1CC2001-78EE-4AB1-94FA-41F2C46E66C3}" dt="2024-02-19T08:22:09.007" v="1745" actId="20577"/>
          <ac:spMkLst>
            <pc:docMk/>
            <pc:sldMk cId="186459973" sldId="263"/>
            <ac:spMk id="3" creationId="{941D2CE3-C20B-6B7D-DC79-8695A0A2CBB0}"/>
          </ac:spMkLst>
        </pc:spChg>
      </pc:sldChg>
      <pc:sldChg chg="delSp modSp new del mod">
        <pc:chgData name="Karolina Oswaldová" userId="aae20a3d-30fb-4421-9d92-912f0ff7e7fa" providerId="ADAL" clId="{F1CC2001-78EE-4AB1-94FA-41F2C46E66C3}" dt="2024-02-12T08:24:08.573" v="789" actId="47"/>
        <pc:sldMkLst>
          <pc:docMk/>
          <pc:sldMk cId="3949172913" sldId="263"/>
        </pc:sldMkLst>
        <pc:spChg chg="del">
          <ac:chgData name="Karolina Oswaldová" userId="aae20a3d-30fb-4421-9d92-912f0ff7e7fa" providerId="ADAL" clId="{F1CC2001-78EE-4AB1-94FA-41F2C46E66C3}" dt="2024-02-12T08:16:18.753" v="351" actId="478"/>
          <ac:spMkLst>
            <pc:docMk/>
            <pc:sldMk cId="3949172913" sldId="263"/>
            <ac:spMk id="2" creationId="{1560302B-6DE9-BCD1-363B-5F0A09390D52}"/>
          </ac:spMkLst>
        </pc:spChg>
        <pc:spChg chg="mod">
          <ac:chgData name="Karolina Oswaldová" userId="aae20a3d-30fb-4421-9d92-912f0ff7e7fa" providerId="ADAL" clId="{F1CC2001-78EE-4AB1-94FA-41F2C46E66C3}" dt="2024-02-12T08:23:02.228" v="754" actId="403"/>
          <ac:spMkLst>
            <pc:docMk/>
            <pc:sldMk cId="3949172913" sldId="263"/>
            <ac:spMk id="3" creationId="{42699925-1F3B-3C22-A652-75D0C40EC8DD}"/>
          </ac:spMkLst>
        </pc:spChg>
      </pc:sldChg>
      <pc:sldChg chg="modSp mod setBg">
        <pc:chgData name="Karolina Oswaldová" userId="aae20a3d-30fb-4421-9d92-912f0ff7e7fa" providerId="ADAL" clId="{F1CC2001-78EE-4AB1-94FA-41F2C46E66C3}" dt="2024-02-26T08:42:47.446" v="2775"/>
        <pc:sldMkLst>
          <pc:docMk/>
          <pc:sldMk cId="1961850865" sldId="264"/>
        </pc:sldMkLst>
        <pc:spChg chg="mod">
          <ac:chgData name="Karolina Oswaldová" userId="aae20a3d-30fb-4421-9d92-912f0ff7e7fa" providerId="ADAL" clId="{F1CC2001-78EE-4AB1-94FA-41F2C46E66C3}" dt="2024-02-26T08:41:50.875" v="2741" actId="20577"/>
          <ac:spMkLst>
            <pc:docMk/>
            <pc:sldMk cId="1961850865" sldId="264"/>
            <ac:spMk id="3" creationId="{EC6EAFE2-A9EC-0AD7-A767-97B89E66D6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4F1DE2-51C6-ACEE-B9D3-5D3113C87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46A88A-7BA0-ACD7-860F-39EDCC15A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ECD619-DFF9-22CE-2F15-302C4D8BE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5850E7-B88B-9F43-5F8C-7CF957510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1FF248-61F8-F655-B915-EE13EFECE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06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E1B98-74D2-9383-FDB5-81E631629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B3FE8F4-C0EB-8808-5856-1D81D7E02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544F8B-F57A-CB51-998D-A41BCFC3B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7BC2FA-0972-D7CE-E603-6DA9EAA3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8634AA-2DAA-BD9E-FE32-ACB993B84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91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0A0AAA2-DA86-E4A7-E445-8B3B7CC72A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525429-D979-F825-833D-DE6E2FB39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20C89B-F4AA-B2D9-AA37-4D3FE8F37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25E69B-EAF1-D6DD-F73A-947AAA50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6F5F06-E611-057A-0959-F223DD6B2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65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42220A-B74B-C8A4-F721-25A53DBA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CC8187-AAD8-66E0-74F0-053C79B48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BB4A0F-FF8E-843A-F950-F7AFFE03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86CE9F-E539-02F8-B42D-193179CF5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738228-0A0E-45FC-971E-FBD64775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22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4822F-E95D-B55D-697E-1471D33DA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F0C706-3838-A9BD-1F22-8EE409CE0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75358F-CAF5-744C-7009-9195A6407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401F23-6AA9-2763-14D9-C1B86BF46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AD7927-C19D-DAC1-8A0D-31DAF082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1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E8D8B-E745-C6A9-D91C-844EC2C17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EFCAD2-8835-1773-6EC7-BCC2F225B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ED72DD-C3AE-232E-77EC-E0AAE3FAD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81F93E-A9FB-1FD3-A042-183DA4FA0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51969A-7C1D-E8BA-F883-FD79CBC6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58CC2-8A3A-E16D-0C0C-7B1289A04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40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5CEEF7-AA9C-CCFF-C797-79D476FFD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5140DA-BAA3-CE01-336B-05390A91F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9160624-2684-B3D3-130F-4B8D58D0D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F0C9EFA-A8E4-87B3-515E-A21684210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703D04-F883-777C-1D9C-D3DC765B0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FFBCBE1-5CDE-E110-EA99-657BFB417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7E7719A-ED1A-8F07-D75C-CED52FE0A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752487-F1FA-AEE0-0269-8FB1DD04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85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47E35-14BF-76AB-A0FD-59C18685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E81AFC-7494-BF3C-217A-60E15758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712D86-9787-FB19-4233-56C723466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773C23-477A-A201-0850-5E074E7B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40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1AAD8EC-8FBB-9FE4-51A4-D87079C63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5CCD7FE-9F68-06B9-20EA-F8EF37699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2E51FC-83E8-A1F7-053E-318DC3CC7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24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90494-76F2-426B-EED1-EE196F533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83DB2-12E4-013F-2D0C-E6CAA4A3C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12F5D76-18F8-E094-9F34-4300C301A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4BE72E-9501-3CBF-BFD1-DE623228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0617AD-A28E-2EE8-64C0-920B8801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8A215B-CC29-809C-92D8-1A3DB6FF1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30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C9FDF-E8D0-FF7A-56B4-3429B3ACE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08C10F3-1D06-FB9E-F144-0CFD60D196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F78488-9169-0CFF-0635-CC3951700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1E6C10-16C9-9C03-272E-9F272973F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48B6-61A2-4B58-9001-FA1A713B780A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8AF52C-478A-E73D-A942-BDA153F8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0BF905-E75B-A2BD-2F75-0817419E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01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0B9FFA7-E612-C4A0-9491-B67D705CB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0636F5-EE2B-151F-A37D-7C7FBD075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82DAAF-CFDE-0D56-ACC8-2CE80F2EA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DC48B6-61A2-4B58-9001-FA1A713B780A}" type="datetimeFigureOut">
              <a:rPr lang="cs-CZ" smtClean="0"/>
              <a:t>29.04.2024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B31332-CDE1-BCE1-C070-81A4679F5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F3BDD8-2BEF-2E76-BA56-FEC699BED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BF69F7-D0D4-491B-8652-31EB0F75B6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03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FB276-2F8C-5780-A664-29C2EBD28C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SKN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8ADAA9-16F7-B856-804E-ECDF5506D8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4. Třída</a:t>
            </a:r>
          </a:p>
          <a:p>
            <a:r>
              <a:rPr lang="cs-CZ" dirty="0">
                <a:highlight>
                  <a:srgbClr val="FF0000"/>
                </a:highlight>
              </a:rPr>
              <a:t>Na červených slidech jsou DĚJINY</a:t>
            </a:r>
          </a:p>
          <a:p>
            <a:r>
              <a:rPr lang="cs-CZ" dirty="0">
                <a:highlight>
                  <a:srgbClr val="FF00FF"/>
                </a:highlight>
              </a:rPr>
              <a:t>Na fialových slidech je ZEMĚPIS</a:t>
            </a:r>
          </a:p>
          <a:p>
            <a:r>
              <a:rPr lang="cs-CZ" dirty="0">
                <a:highlight>
                  <a:srgbClr val="FFFF00"/>
                </a:highlight>
              </a:rPr>
              <a:t>Na žlutých slidech je PŘÍRODOVĚDA</a:t>
            </a:r>
          </a:p>
        </p:txBody>
      </p:sp>
    </p:spTree>
    <p:extLst>
      <p:ext uri="{BB962C8B-B14F-4D97-AF65-F5344CB8AC3E}">
        <p14:creationId xmlns:p14="http://schemas.microsoft.com/office/powerpoint/2010/main" val="174919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A686F7-6D8A-5D64-4F37-060AA06E8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Světové strany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9CC081-68C7-F2CA-C66D-76C5411AE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Orientace – Dřevaři Brno">
            <a:extLst>
              <a:ext uri="{FF2B5EF4-FFF2-40B4-BE49-F238E27FC236}">
                <a16:creationId xmlns:a16="http://schemas.microsoft.com/office/drawing/2014/main" id="{B6082BBF-CF05-09F2-AEA4-9A9F2DA11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11709"/>
            <a:ext cx="4630994" cy="463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091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2B8D3-07E4-2562-9791-7C72062C7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0ED2C2-116F-3DF2-99BE-3F07F4EB5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Měřítko n mapě</a:t>
            </a:r>
          </a:p>
          <a:p>
            <a:pPr marL="0" indent="0">
              <a:buNone/>
            </a:pPr>
            <a:r>
              <a:rPr lang="cs-CZ" dirty="0"/>
              <a:t>   1 : 1 000 000 (čtu JEDNA ku MILIONU)</a:t>
            </a:r>
          </a:p>
          <a:p>
            <a:r>
              <a:rPr lang="cs-CZ" dirty="0"/>
              <a:t>Pomůcka – škrtnu 5 nul a zůstane mi </a:t>
            </a:r>
          </a:p>
          <a:p>
            <a:pPr marL="0" indent="0">
              <a:buNone/>
            </a:pPr>
            <a:r>
              <a:rPr lang="cs-CZ" dirty="0"/>
              <a:t>   1 : 10 (čtu JEDNA ku DESETI)</a:t>
            </a:r>
          </a:p>
          <a:p>
            <a:pPr marL="0" indent="0">
              <a:buNone/>
            </a:pPr>
            <a:r>
              <a:rPr lang="cs-CZ" dirty="0"/>
              <a:t>= 1cm na mapě je 10 km ve skutečnosti</a:t>
            </a:r>
          </a:p>
        </p:txBody>
      </p:sp>
    </p:spTree>
    <p:extLst>
      <p:ext uri="{BB962C8B-B14F-4D97-AF65-F5344CB8AC3E}">
        <p14:creationId xmlns:p14="http://schemas.microsoft.com/office/powerpoint/2010/main" val="338391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0721F-08A8-BEF4-4DE4-85FF7E5A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Povrch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A95D80-684A-3BE0-E31E-1A2D01054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Nadmořská výška = počítáme od hladiny moře v metrech </a:t>
            </a:r>
          </a:p>
          <a:p>
            <a:pPr marL="0" indent="0">
              <a:buNone/>
            </a:pPr>
            <a:r>
              <a:rPr lang="cs-CZ" dirty="0"/>
              <a:t>			    = Sněžka měří 1603 </a:t>
            </a:r>
            <a:r>
              <a:rPr lang="cs-CZ" b="1" dirty="0"/>
              <a:t>m</a:t>
            </a:r>
            <a:r>
              <a:rPr lang="cs-CZ" dirty="0"/>
              <a:t>etrů </a:t>
            </a:r>
            <a:r>
              <a:rPr lang="cs-CZ" b="1" dirty="0"/>
              <a:t>n</a:t>
            </a:r>
            <a:r>
              <a:rPr lang="cs-CZ" dirty="0"/>
              <a:t>ad </a:t>
            </a:r>
            <a:r>
              <a:rPr lang="cs-CZ" b="1" dirty="0"/>
              <a:t>m</a:t>
            </a:r>
            <a:r>
              <a:rPr lang="cs-CZ" dirty="0"/>
              <a:t>ořem (</a:t>
            </a:r>
            <a:r>
              <a:rPr lang="cs-CZ" b="1" dirty="0" err="1"/>
              <a:t>m</a:t>
            </a:r>
            <a:r>
              <a:rPr lang="cs-CZ" dirty="0" err="1"/>
              <a:t>.</a:t>
            </a:r>
            <a:r>
              <a:rPr lang="cs-CZ" b="1" dirty="0" err="1"/>
              <a:t>n</a:t>
            </a:r>
            <a:r>
              <a:rPr lang="cs-CZ" dirty="0" err="1"/>
              <a:t>.</a:t>
            </a:r>
            <a:r>
              <a:rPr lang="cs-CZ" b="1" dirty="0" err="1"/>
              <a:t>m</a:t>
            </a:r>
            <a:r>
              <a:rPr lang="cs-CZ" dirty="0"/>
              <a:t>.)</a:t>
            </a:r>
          </a:p>
          <a:p>
            <a:r>
              <a:rPr lang="cs-CZ" dirty="0"/>
              <a:t>Pohoří = několik hor u sebe</a:t>
            </a:r>
          </a:p>
          <a:p>
            <a:pPr marL="0" indent="0">
              <a:buNone/>
            </a:pPr>
            <a:r>
              <a:rPr lang="cs-CZ" dirty="0"/>
              <a:t>	     = Krkonoše s nejvyšší horou Sněžkou</a:t>
            </a:r>
          </a:p>
        </p:txBody>
      </p:sp>
    </p:spTree>
    <p:extLst>
      <p:ext uri="{BB962C8B-B14F-4D97-AF65-F5344CB8AC3E}">
        <p14:creationId xmlns:p14="http://schemas.microsoft.com/office/powerpoint/2010/main" val="1702222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5A2B8C-FD10-8BBE-BE1E-D490FC5E4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/>
              <a:t>Vodstvo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0759CD-849F-3D33-3DC4-F3CE5D844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86" y="1447060"/>
            <a:ext cx="11149614" cy="472990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Voda na Zemi</a:t>
            </a:r>
          </a:p>
          <a:p>
            <a:pPr marL="0" indent="0">
              <a:buNone/>
            </a:pPr>
            <a:r>
              <a:rPr lang="cs-CZ" dirty="0"/>
              <a:t>- oceánská = v oceánech (slaná)</a:t>
            </a:r>
          </a:p>
          <a:p>
            <a:pPr marL="0" indent="0">
              <a:buNone/>
            </a:pPr>
            <a:r>
              <a:rPr lang="cs-CZ" dirty="0"/>
              <a:t>- pevninská = na pevnině nebo pod pevninou (sladká)</a:t>
            </a:r>
          </a:p>
          <a:p>
            <a:pPr marL="0" indent="0">
              <a:buNone/>
            </a:pPr>
            <a:r>
              <a:rPr lang="cs-CZ" b="1" dirty="0"/>
              <a:t>Voda v ČR</a:t>
            </a:r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8C70CE6-CDC0-7A7C-A7B8-51A2CA59C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709225" y="2166375"/>
            <a:ext cx="2439426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537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3D4371-54FA-2D07-0931-18569BA41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1" y="200026"/>
            <a:ext cx="11163300" cy="64103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200" b="1" dirty="0"/>
              <a:t>Přehrada</a:t>
            </a:r>
          </a:p>
          <a:p>
            <a:pPr marL="0" indent="0">
              <a:buNone/>
            </a:pPr>
            <a:r>
              <a:rPr lang="cs-CZ" sz="3200" dirty="0"/>
              <a:t>- zdroj pitné vody</a:t>
            </a:r>
          </a:p>
          <a:p>
            <a:pPr marL="0" indent="0">
              <a:buNone/>
            </a:pPr>
            <a:r>
              <a:rPr lang="cs-CZ" sz="3200" dirty="0"/>
              <a:t>- zábrana před povodněmi</a:t>
            </a:r>
          </a:p>
          <a:p>
            <a:pPr marL="0" indent="0">
              <a:buNone/>
            </a:pPr>
            <a:r>
              <a:rPr lang="cs-CZ" sz="3200" dirty="0"/>
              <a:t>- výroba elektrické energie (vodní elektrárna)</a:t>
            </a:r>
          </a:p>
          <a:p>
            <a:pPr marL="0" indent="0">
              <a:buNone/>
            </a:pPr>
            <a:r>
              <a:rPr lang="cs-CZ" sz="3200" b="1" dirty="0"/>
              <a:t>Povodí</a:t>
            </a:r>
          </a:p>
          <a:p>
            <a:pPr marL="0" indent="0">
              <a:buNone/>
            </a:pPr>
            <a:r>
              <a:rPr lang="cs-CZ" sz="3200" dirty="0"/>
              <a:t>- je oblast, ze které voda odtéká do jedné velké řeky</a:t>
            </a:r>
          </a:p>
          <a:p>
            <a:pPr marL="0" indent="0">
              <a:buNone/>
            </a:pPr>
            <a:r>
              <a:rPr lang="cs-CZ" sz="3200" b="1" dirty="0"/>
              <a:t>Úmoří</a:t>
            </a:r>
          </a:p>
          <a:p>
            <a:pPr marL="0" indent="0">
              <a:buNone/>
            </a:pPr>
            <a:r>
              <a:rPr lang="cs-CZ" sz="3200" dirty="0"/>
              <a:t>- je oblast, ze které voda odtéká do moře </a:t>
            </a:r>
          </a:p>
          <a:p>
            <a:pPr marL="0" indent="0">
              <a:buNone/>
            </a:pPr>
            <a:r>
              <a:rPr lang="cs-CZ" sz="3200" dirty="0"/>
              <a:t>- povodí Labe odtéká do Severního moře</a:t>
            </a:r>
          </a:p>
          <a:p>
            <a:pPr marL="0" indent="0">
              <a:buNone/>
            </a:pPr>
            <a:r>
              <a:rPr lang="cs-CZ" sz="3200" dirty="0"/>
              <a:t>- povodí Moravy do Černého moře</a:t>
            </a:r>
          </a:p>
          <a:p>
            <a:pPr marL="0" indent="0">
              <a:buNone/>
            </a:pPr>
            <a:r>
              <a:rPr lang="cs-CZ" sz="3200" dirty="0"/>
              <a:t>- povodí Odry do Baltského moře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943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Průmysl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277475" cy="44704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 průmyslu získáváme výrobky</a:t>
            </a:r>
          </a:p>
          <a:p>
            <a:r>
              <a:rPr lang="cs-CZ" dirty="0"/>
              <a:t>Sklářský = vyrábí sklo (sklenička)</a:t>
            </a:r>
          </a:p>
          <a:p>
            <a:r>
              <a:rPr lang="cs-CZ" dirty="0"/>
              <a:t>Hutnický = těžba uhlí (palivo – topíme s ním)</a:t>
            </a:r>
          </a:p>
          <a:p>
            <a:r>
              <a:rPr lang="cs-CZ" dirty="0"/>
              <a:t>Potravinářský = vyrábí potraviny (šunka)</a:t>
            </a:r>
          </a:p>
          <a:p>
            <a:r>
              <a:rPr lang="cs-CZ" dirty="0"/>
              <a:t>Strojírenský = vyrábí stroje (auto Škoda)</a:t>
            </a:r>
          </a:p>
          <a:p>
            <a:r>
              <a:rPr lang="cs-CZ" dirty="0"/>
              <a:t>Keramický = vyrábí keramiku (váza)</a:t>
            </a:r>
          </a:p>
          <a:p>
            <a:r>
              <a:rPr lang="cs-CZ" dirty="0"/>
              <a:t>Textilní = vyrábí textil (triko)</a:t>
            </a:r>
          </a:p>
          <a:p>
            <a:r>
              <a:rPr lang="cs-CZ" dirty="0"/>
              <a:t>Chemický = vyrábí chemikálie (léky)</a:t>
            </a:r>
          </a:p>
          <a:p>
            <a:r>
              <a:rPr lang="cs-CZ" dirty="0"/>
              <a:t>Dřevozpracující = zpracovává dřevo (nábytek)</a:t>
            </a:r>
          </a:p>
        </p:txBody>
      </p:sp>
    </p:spTree>
    <p:extLst>
      <p:ext uri="{BB962C8B-B14F-4D97-AF65-F5344CB8AC3E}">
        <p14:creationId xmlns:p14="http://schemas.microsoft.com/office/powerpoint/2010/main" val="2967853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Nerostné suroviny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to nerosty a horniny (kameny)</a:t>
            </a:r>
          </a:p>
          <a:p>
            <a:r>
              <a:rPr lang="cs-CZ" dirty="0"/>
              <a:t>U nás se těží:</a:t>
            </a:r>
          </a:p>
          <a:p>
            <a:pPr marL="0" indent="0">
              <a:buNone/>
            </a:pPr>
            <a:r>
              <a:rPr lang="cs-CZ" dirty="0"/>
              <a:t>		- černé a hnědé uhlí (topíme s ním)</a:t>
            </a:r>
          </a:p>
          <a:p>
            <a:pPr marL="0" indent="0">
              <a:buNone/>
            </a:pPr>
            <a:r>
              <a:rPr lang="cs-CZ" dirty="0"/>
              <a:t>		- vápenec (stavíme z něj)</a:t>
            </a:r>
          </a:p>
          <a:p>
            <a:pPr marL="0" indent="0">
              <a:buNone/>
            </a:pPr>
            <a:r>
              <a:rPr lang="cs-CZ" dirty="0"/>
              <a:t>		- kaolin (vyrábí se z něj porcelán)</a:t>
            </a:r>
          </a:p>
          <a:p>
            <a:pPr marL="0" indent="0">
              <a:buNone/>
            </a:pPr>
            <a:r>
              <a:rPr lang="cs-CZ" dirty="0"/>
              <a:t>		- žula (stavíme z ní např. chodníky)</a:t>
            </a:r>
          </a:p>
          <a:p>
            <a:pPr marL="0" indent="0">
              <a:buNone/>
            </a:pPr>
            <a:r>
              <a:rPr lang="cs-CZ" dirty="0"/>
              <a:t>		- sklářské písky (vyrábí se sklo)</a:t>
            </a:r>
          </a:p>
        </p:txBody>
      </p:sp>
    </p:spTree>
    <p:extLst>
      <p:ext uri="{BB962C8B-B14F-4D97-AF65-F5344CB8AC3E}">
        <p14:creationId xmlns:p14="http://schemas.microsoft.com/office/powerpoint/2010/main" val="173241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Zemědělství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945761" cy="4442440"/>
          </a:xfrm>
        </p:spPr>
        <p:txBody>
          <a:bodyPr/>
          <a:lstStyle/>
          <a:p>
            <a:r>
              <a:rPr lang="cs-CZ" dirty="0"/>
              <a:t>V ČR se pěstují: brambory, řepka olejná, obilí (pšenice, žito), chmel (pivo), vinná réva (víno)</a:t>
            </a:r>
          </a:p>
          <a:p>
            <a:r>
              <a:rPr lang="cs-CZ" dirty="0"/>
              <a:t>V ČR se chová: krávy (tur domácí), prasata, ovce, ryby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263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přírody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Ch</a:t>
            </a:r>
            <a:r>
              <a:rPr lang="cs-CZ" dirty="0"/>
              <a:t>ráněné </a:t>
            </a:r>
            <a:r>
              <a:rPr lang="cs-CZ" b="1" dirty="0"/>
              <a:t>k</a:t>
            </a:r>
            <a:r>
              <a:rPr lang="cs-CZ" dirty="0"/>
              <a:t>rajinné </a:t>
            </a:r>
            <a:r>
              <a:rPr lang="cs-CZ" b="1" dirty="0"/>
              <a:t>o</a:t>
            </a:r>
            <a:r>
              <a:rPr lang="cs-CZ" dirty="0"/>
              <a:t>blasti = </a:t>
            </a:r>
            <a:r>
              <a:rPr lang="cs-CZ" b="1" dirty="0"/>
              <a:t>CHKO </a:t>
            </a:r>
            <a:r>
              <a:rPr lang="cs-CZ" dirty="0"/>
              <a:t>(Český les, Český ráj, Beskydy, Jeseníky, Třeboňsko)</a:t>
            </a:r>
          </a:p>
          <a:p>
            <a:r>
              <a:rPr lang="cs-CZ" b="1" dirty="0"/>
              <a:t>N</a:t>
            </a:r>
            <a:r>
              <a:rPr lang="cs-CZ" dirty="0"/>
              <a:t>árodní </a:t>
            </a:r>
            <a:r>
              <a:rPr lang="cs-CZ" b="1" dirty="0"/>
              <a:t>p</a:t>
            </a:r>
            <a:r>
              <a:rPr lang="cs-CZ" dirty="0"/>
              <a:t>arky = </a:t>
            </a:r>
            <a:r>
              <a:rPr lang="cs-CZ" b="1" dirty="0"/>
              <a:t>NP </a:t>
            </a:r>
            <a:r>
              <a:rPr lang="cs-CZ" dirty="0"/>
              <a:t>(Krkonoše, Šumava, České Švýcarsko, Podyjí)</a:t>
            </a:r>
          </a:p>
          <a:p>
            <a:r>
              <a:rPr lang="cs-CZ" dirty="0"/>
              <a:t>Jak chráníme přírodu – třídíme odpad, neplýtváme, recyklace</a:t>
            </a:r>
          </a:p>
        </p:txBody>
      </p:sp>
    </p:spTree>
    <p:extLst>
      <p:ext uri="{BB962C8B-B14F-4D97-AF65-F5344CB8AC3E}">
        <p14:creationId xmlns:p14="http://schemas.microsoft.com/office/powerpoint/2010/main" val="1938521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Doprava a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Rozdělení dopravy – železniční (vlak)</a:t>
            </a:r>
          </a:p>
          <a:p>
            <a:pPr marL="0" indent="0">
              <a:buNone/>
            </a:pPr>
            <a:r>
              <a:rPr lang="cs-CZ" dirty="0"/>
              <a:t>                   - potrubní (v trubce se přesouvá zemní plyn)</a:t>
            </a:r>
          </a:p>
          <a:p>
            <a:pPr marL="0" indent="0">
              <a:buNone/>
            </a:pPr>
            <a:r>
              <a:rPr lang="cs-CZ" dirty="0"/>
              <a:t>				  - silniční (auta, kamiony…)</a:t>
            </a:r>
          </a:p>
          <a:p>
            <a:pPr marL="0" indent="0">
              <a:buNone/>
            </a:pPr>
            <a:r>
              <a:rPr lang="cs-CZ" dirty="0"/>
              <a:t>				  - vodní (loď)</a:t>
            </a:r>
          </a:p>
          <a:p>
            <a:pPr marL="0" indent="0">
              <a:buNone/>
            </a:pPr>
            <a:r>
              <a:rPr lang="cs-CZ" dirty="0"/>
              <a:t>				  - letecká (letadlo)</a:t>
            </a:r>
          </a:p>
          <a:p>
            <a:r>
              <a:rPr lang="cs-CZ" dirty="0"/>
              <a:t>Rozdělení služeb – zdravotnictví, restaurace, obchody, kadeřnictví, školy, banky a hotely</a:t>
            </a:r>
          </a:p>
        </p:txBody>
      </p:sp>
    </p:spTree>
    <p:extLst>
      <p:ext uri="{BB962C8B-B14F-4D97-AF65-F5344CB8AC3E}">
        <p14:creationId xmlns:p14="http://schemas.microsoft.com/office/powerpoint/2010/main" val="418157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5B4E1-91D0-E559-2757-6027F8607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u="sng" dirty="0"/>
              <a:t>Pravěk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624158-3A77-EB80-E064-829C6D6CA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Časové období, které začalo </a:t>
            </a:r>
            <a:r>
              <a:rPr lang="cs-CZ" b="1" dirty="0"/>
              <a:t>před </a:t>
            </a:r>
            <a:r>
              <a:rPr lang="cs-CZ" dirty="0"/>
              <a:t>naším letopočtem</a:t>
            </a:r>
          </a:p>
          <a:p>
            <a:r>
              <a:rPr lang="cs-CZ" dirty="0"/>
              <a:t>O pravěku víme díky vykopávkám= kostry, nádoby</a:t>
            </a:r>
            <a:r>
              <a:rPr lang="cs-CZ"/>
              <a:t>, zbraně</a:t>
            </a:r>
          </a:p>
          <a:p>
            <a:r>
              <a:rPr lang="cs-CZ"/>
              <a:t>Vykopávky </a:t>
            </a:r>
            <a:r>
              <a:rPr lang="cs-CZ" dirty="0"/>
              <a:t>zkoumají odborníci = archeologové</a:t>
            </a:r>
          </a:p>
          <a:p>
            <a:r>
              <a:rPr lang="cs-CZ" dirty="0"/>
              <a:t>Pravěk dělíme na:</a:t>
            </a:r>
          </a:p>
          <a:p>
            <a:pPr marL="514350" indent="-514350">
              <a:buAutoNum type="arabicParenR"/>
            </a:pPr>
            <a:r>
              <a:rPr lang="cs-CZ" dirty="0"/>
              <a:t>Dobu kamennou (1.starší a 2.mladší)- používali kámen</a:t>
            </a:r>
          </a:p>
          <a:p>
            <a:pPr marL="514350" indent="-514350">
              <a:buAutoNum type="arabicParenR"/>
            </a:pPr>
            <a:r>
              <a:rPr lang="cs-CZ" dirty="0"/>
              <a:t>Dobu bronzovou – bronz</a:t>
            </a:r>
          </a:p>
          <a:p>
            <a:pPr marL="514350" indent="-514350">
              <a:buAutoNum type="arabicParenR"/>
            </a:pPr>
            <a:r>
              <a:rPr lang="cs-CZ" dirty="0"/>
              <a:t>Dobu železnou - železo</a:t>
            </a:r>
          </a:p>
        </p:txBody>
      </p:sp>
    </p:spTree>
    <p:extLst>
      <p:ext uri="{BB962C8B-B14F-4D97-AF65-F5344CB8AC3E}">
        <p14:creationId xmlns:p14="http://schemas.microsoft.com/office/powerpoint/2010/main" val="245697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A2A25-C58E-DE90-B627-9223FB60C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kamenná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F1839F-B72F-2413-381E-E26020C6B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starší = nejprve lov zvěře a sběr rostlin</a:t>
            </a:r>
          </a:p>
          <a:p>
            <a:r>
              <a:rPr lang="cs-CZ" dirty="0"/>
              <a:t>mladší = poté zemědělství (pěstování rostlin) a chov dobytka</a:t>
            </a:r>
          </a:p>
          <a:p>
            <a:r>
              <a:rPr lang="cs-CZ" dirty="0"/>
              <a:t>Pěstní klín = kámen, který drželi v pěsti</a:t>
            </a:r>
          </a:p>
          <a:p>
            <a:r>
              <a:rPr lang="cs-CZ" dirty="0"/>
              <a:t>Oheň = objevili díky blesku, poté se ho naučili rozdělávat</a:t>
            </a:r>
          </a:p>
          <a:p>
            <a:r>
              <a:rPr lang="cs-CZ" dirty="0"/>
              <a:t>Sošky žen = např. Věstonická Venuše (našla se na našem území)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61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A689E-0875-BBAE-C78F-243D4A520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942" y="365126"/>
            <a:ext cx="10224857" cy="1232856"/>
          </a:xfrm>
        </p:spPr>
        <p:txBody>
          <a:bodyPr/>
          <a:lstStyle/>
          <a:p>
            <a:r>
              <a:rPr lang="cs-CZ" dirty="0"/>
              <a:t>Doba bronzová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426226-92D4-E120-71BA-FC2FF4FD5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1523783"/>
            <a:ext cx="10830016" cy="1232855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Zemědělství, chov dobytka a nově řemesla např. kovářství</a:t>
            </a:r>
          </a:p>
          <a:p>
            <a:r>
              <a:rPr lang="cs-CZ" dirty="0"/>
              <a:t>Bronz byl příliš měkký kov = nástroje se ohýbaly</a:t>
            </a:r>
          </a:p>
          <a:p>
            <a:r>
              <a:rPr lang="cs-CZ" dirty="0"/>
              <a:t>Výměnný obchod = neměli peníze, tak si věci vyměňovali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E8000B6-0EF3-5BD2-ACF4-6450EEED4EDA}"/>
              </a:ext>
            </a:extLst>
          </p:cNvPr>
          <p:cNvSpPr txBox="1"/>
          <p:nvPr/>
        </p:nvSpPr>
        <p:spPr>
          <a:xfrm>
            <a:off x="1128943" y="2814221"/>
            <a:ext cx="970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latin typeface="+mj-lt"/>
              </a:rPr>
              <a:t>Doba železná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1D34960-0480-B816-5022-5F687D4480EF}"/>
              </a:ext>
            </a:extLst>
          </p:cNvPr>
          <p:cNvSpPr txBox="1"/>
          <p:nvPr/>
        </p:nvSpPr>
        <p:spPr>
          <a:xfrm>
            <a:off x="612559" y="3764132"/>
            <a:ext cx="112124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Objevili železo = vyráběli z něj zbraně, nástroje pro zemědělce i kováře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Keltové = první obyvatelé naší země </a:t>
            </a:r>
          </a:p>
          <a:p>
            <a:r>
              <a:rPr lang="cs-CZ" sz="2800" dirty="0"/>
              <a:t>	        = začali používat peníze (mince)</a:t>
            </a:r>
          </a:p>
          <a:p>
            <a:r>
              <a:rPr lang="cs-CZ" sz="2800" dirty="0"/>
              <a:t>	        = řemeslníci (hrnčíři, kováři) i obchodnici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Germáni = válečníci , kteří přišli na konci doby železné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2713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A3C01-D09E-F86F-D939-88F6FEA0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35" y="365125"/>
            <a:ext cx="10672665" cy="63325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600" u="sng" dirty="0"/>
              <a:t>Středověk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988FB8-C4D1-1A32-2371-8FA0AED1A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47" y="1119673"/>
            <a:ext cx="11513975" cy="55330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600" b="1" dirty="0"/>
              <a:t>      </a:t>
            </a:r>
            <a:r>
              <a:rPr lang="cs-CZ" sz="3000" b="1" dirty="0"/>
              <a:t>SLOVANÉ</a:t>
            </a:r>
          </a:p>
          <a:p>
            <a:r>
              <a:rPr lang="cs-CZ" dirty="0"/>
              <a:t>Přišli v 5.-6. století na naše území </a:t>
            </a:r>
          </a:p>
          <a:p>
            <a:r>
              <a:rPr lang="cs-CZ" dirty="0"/>
              <a:t>Příchodem Slovanů končí pravěk a začíná STŘEDOVĚK</a:t>
            </a:r>
          </a:p>
          <a:p>
            <a:r>
              <a:rPr lang="cs-CZ" dirty="0"/>
              <a:t>Byli pastevci (chovali dobytek) a zemědělci (pěstovali)</a:t>
            </a:r>
          </a:p>
          <a:p>
            <a:r>
              <a:rPr lang="cs-CZ" dirty="0"/>
              <a:t>Bydleli v dřevěných chatách</a:t>
            </a:r>
          </a:p>
          <a:p>
            <a:r>
              <a:rPr lang="cs-CZ" dirty="0"/>
              <a:t>Uctívali mnoho bohů = byli pohané</a:t>
            </a:r>
          </a:p>
          <a:p>
            <a:pPr marL="0" indent="0">
              <a:buNone/>
            </a:pPr>
            <a:r>
              <a:rPr lang="cs-CZ" sz="3600" b="1" dirty="0"/>
              <a:t>      </a:t>
            </a:r>
            <a:r>
              <a:rPr lang="cs-CZ" sz="3000" b="1" dirty="0"/>
              <a:t>SÁMOVA ŘÍŠE</a:t>
            </a:r>
          </a:p>
          <a:p>
            <a:r>
              <a:rPr lang="cs-CZ" dirty="0"/>
              <a:t>Avaři = bojovníci, kteří ohrožovali Slovany</a:t>
            </a:r>
          </a:p>
          <a:p>
            <a:r>
              <a:rPr lang="cs-CZ" dirty="0"/>
              <a:t>Aby se Slovani ubránili Avarům, tak se spojili a společně bojovali</a:t>
            </a:r>
          </a:p>
          <a:p>
            <a:r>
              <a:rPr lang="cs-CZ" dirty="0"/>
              <a:t>V boji je vedl kupec Sámo</a:t>
            </a:r>
          </a:p>
          <a:p>
            <a:r>
              <a:rPr lang="cs-CZ" dirty="0"/>
              <a:t>Když Slované porazili Avary, tak si za svého vůdce zvolili Sáma</a:t>
            </a:r>
          </a:p>
          <a:p>
            <a:r>
              <a:rPr lang="cs-CZ" dirty="0"/>
              <a:t>Vznikl Sámův kmenový svaz = Sámova říše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59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1D2CE3-C20B-6B7D-DC79-8695A0A2C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60" y="522514"/>
            <a:ext cx="10877939" cy="58782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	VELKOMORAVSKÁ ŘÍŠE</a:t>
            </a:r>
          </a:p>
          <a:p>
            <a:r>
              <a:rPr lang="cs-CZ" dirty="0"/>
              <a:t>V 9.století = první stát na našem území (také Velká Morava)</a:t>
            </a:r>
          </a:p>
          <a:p>
            <a:r>
              <a:rPr lang="cs-CZ" dirty="0"/>
              <a:t>Velkou Moravu založili </a:t>
            </a:r>
            <a:r>
              <a:rPr lang="cs-CZ" dirty="0" err="1"/>
              <a:t>Mojmírovci</a:t>
            </a:r>
            <a:r>
              <a:rPr lang="cs-CZ" dirty="0"/>
              <a:t> = slovanský rod</a:t>
            </a:r>
          </a:p>
          <a:p>
            <a:r>
              <a:rPr lang="cs-CZ" dirty="0"/>
              <a:t>Vládl jim kníže Mojmír</a:t>
            </a:r>
          </a:p>
          <a:p>
            <a:r>
              <a:rPr lang="cs-CZ" dirty="0"/>
              <a:t>Nové náboženství = křesťanství (víra v jednoho Boha)</a:t>
            </a:r>
          </a:p>
          <a:p>
            <a:r>
              <a:rPr lang="cs-CZ" dirty="0"/>
              <a:t>Knihy v latinském jazyce (obyčejní lidé latinsky neuměli)</a:t>
            </a:r>
          </a:p>
          <a:p>
            <a:r>
              <a:rPr lang="cs-CZ" dirty="0"/>
              <a:t>V roce 863 přišli bratři Konstantin a Metoděj = přinesli slovanské písmo (hlaholice) a přeložili Bibli z latiny do slovanského jazyka</a:t>
            </a:r>
          </a:p>
          <a:p>
            <a:r>
              <a:rPr lang="cs-CZ" dirty="0"/>
              <a:t>Výměnný obchod (nepoužívali mince)</a:t>
            </a:r>
          </a:p>
          <a:p>
            <a:r>
              <a:rPr lang="cs-CZ" dirty="0"/>
              <a:t>V 10. století se Velká Morava rozpadla kvůli útokům kočovných kmenů (kočovný = ten co se pořád stěhuje)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59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6EAFE2-A9EC-0AD7-A767-97B89E66D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9" y="204186"/>
            <a:ext cx="11789545" cy="65428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PŘEMYSLOVCI</a:t>
            </a:r>
          </a:p>
          <a:p>
            <a:r>
              <a:rPr lang="cs-CZ" dirty="0"/>
              <a:t>Koncem 10. století vznikl český stát</a:t>
            </a:r>
          </a:p>
          <a:p>
            <a:r>
              <a:rPr lang="cs-CZ" dirty="0"/>
              <a:t>Vládli zde Přemyslovci = knížata, později králové</a:t>
            </a:r>
          </a:p>
          <a:p>
            <a:r>
              <a:rPr lang="cs-CZ" dirty="0"/>
              <a:t>Kníže Bořivoj = první kníže Přemyslovců, jeho manželka Ludmila</a:t>
            </a:r>
          </a:p>
          <a:p>
            <a:r>
              <a:rPr lang="cs-CZ" dirty="0"/>
              <a:t>Kníže Václav = vnuk Bořivoje</a:t>
            </a:r>
          </a:p>
          <a:p>
            <a:pPr marL="0" indent="0">
              <a:buNone/>
            </a:pPr>
            <a:r>
              <a:rPr lang="cs-CZ" dirty="0"/>
              <a:t>		     =šířil křesťanství</a:t>
            </a:r>
          </a:p>
          <a:p>
            <a:pPr marL="0" indent="0">
              <a:buNone/>
            </a:pPr>
            <a:r>
              <a:rPr lang="cs-CZ" dirty="0"/>
              <a:t>		    =pro mír posílal Německu poplatek (to se nelíbilo Boleslavovi)</a:t>
            </a:r>
          </a:p>
          <a:p>
            <a:r>
              <a:rPr lang="cs-CZ" dirty="0"/>
              <a:t>Kníže Boleslav = bratr Václava</a:t>
            </a:r>
          </a:p>
          <a:p>
            <a:pPr marL="0" indent="0">
              <a:buNone/>
            </a:pPr>
            <a:r>
              <a:rPr lang="cs-CZ" dirty="0"/>
              <a:t>		         =nechal Václava zavraždit v roce 935 </a:t>
            </a:r>
          </a:p>
          <a:p>
            <a:pPr marL="0" indent="0">
              <a:buNone/>
            </a:pPr>
            <a:r>
              <a:rPr lang="cs-CZ" dirty="0"/>
              <a:t>		         =rozvíjel obchod, razil stříbrné mince (denáry)</a:t>
            </a:r>
          </a:p>
          <a:p>
            <a:r>
              <a:rPr lang="cs-CZ" dirty="0"/>
              <a:t>Státní svátek 28.září = Svatý Václav</a:t>
            </a:r>
          </a:p>
          <a:p>
            <a:r>
              <a:rPr lang="cs-CZ" dirty="0"/>
              <a:t>Románský stavební sloh (styl) = stavěly se rotundy (malé kruhovité kostely) a baziliky (velké obdélníkové kostely)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850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CC9A4B-0727-D727-F9EB-036EBC4EC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1" y="177553"/>
            <a:ext cx="11860567" cy="45124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	PŘEMYSLOVCI - KRÁLOVÉ</a:t>
            </a:r>
          </a:p>
          <a:p>
            <a:r>
              <a:rPr lang="cs-CZ" dirty="0"/>
              <a:t>Přemysl Otakar I. = 1212 (13.stol.) Zlatá bula sicilská </a:t>
            </a:r>
          </a:p>
          <a:p>
            <a:pPr marL="0" indent="0">
              <a:buNone/>
            </a:pPr>
            <a:r>
              <a:rPr lang="cs-CZ" dirty="0"/>
              <a:t>			  = dědičný královský titul (králem se stane nejstarší syn)</a:t>
            </a:r>
          </a:p>
          <a:p>
            <a:r>
              <a:rPr lang="cs-CZ" dirty="0"/>
              <a:t>Přemysl Otakar II. = král „železný a zlatý“</a:t>
            </a:r>
          </a:p>
          <a:p>
            <a:pPr marL="0" indent="0">
              <a:buNone/>
            </a:pPr>
            <a:r>
              <a:rPr lang="cs-CZ" dirty="0"/>
              <a:t>			    = železný (vyhrával bitvy) a zlatý (přinesl bohatství) </a:t>
            </a:r>
          </a:p>
          <a:p>
            <a:r>
              <a:rPr lang="cs-CZ" dirty="0"/>
              <a:t>Václav II. = razil stříbrné mince (pražské groše)</a:t>
            </a:r>
          </a:p>
          <a:p>
            <a:r>
              <a:rPr lang="cs-CZ" dirty="0"/>
              <a:t>Václav III. = 1306 zavražděn</a:t>
            </a:r>
          </a:p>
          <a:p>
            <a:pPr marL="0" indent="0">
              <a:buNone/>
            </a:pPr>
            <a:r>
              <a:rPr lang="cs-CZ" dirty="0"/>
              <a:t>	            = Přemyslovci vymřeli po meči (už neměli žádného syna)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864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Lucemburkové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5974" y="1460090"/>
            <a:ext cx="11798710" cy="5088194"/>
          </a:xfrm>
        </p:spPr>
        <p:txBody>
          <a:bodyPr/>
          <a:lstStyle/>
          <a:p>
            <a:r>
              <a:rPr lang="cs-CZ" dirty="0" smtClean="0"/>
              <a:t>Jan Lucemburský – Němec, který si vzal Elišku Přemyslovnu = stal se tak českým králem</a:t>
            </a:r>
          </a:p>
          <a:p>
            <a:r>
              <a:rPr lang="cs-CZ" dirty="0" smtClean="0"/>
              <a:t>Karel IV. – syn Jana Lucemburského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  - byl velmi vzdělaný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  - stal se římským císařem </a:t>
            </a:r>
            <a:r>
              <a:rPr lang="cs-CZ" smtClean="0"/>
              <a:t>a českým </a:t>
            </a:r>
            <a:r>
              <a:rPr lang="cs-CZ" dirty="0" smtClean="0"/>
              <a:t>králem	</a:t>
            </a:r>
            <a:r>
              <a:rPr lang="cs-CZ" smtClean="0"/>
              <a:t>      </a:t>
            </a:r>
            <a:r>
              <a:rPr lang="cs-CZ" dirty="0" smtClean="0"/>
              <a:t>- říká se mu „Otec vlasti“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7893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1097</Words>
  <Application>Microsoft Office PowerPoint</Application>
  <PresentationFormat>Širokoúhlá obrazovka</PresentationFormat>
  <Paragraphs>136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Aptos</vt:lpstr>
      <vt:lpstr>Aptos Display</vt:lpstr>
      <vt:lpstr>Arial</vt:lpstr>
      <vt:lpstr>Motiv Office</vt:lpstr>
      <vt:lpstr>SKN</vt:lpstr>
      <vt:lpstr>Pravěk</vt:lpstr>
      <vt:lpstr>Doba kamenná</vt:lpstr>
      <vt:lpstr>Doba bronzová</vt:lpstr>
      <vt:lpstr>Středověk</vt:lpstr>
      <vt:lpstr>Prezentace aplikace PowerPoint</vt:lpstr>
      <vt:lpstr>Prezentace aplikace PowerPoint</vt:lpstr>
      <vt:lpstr>Prezentace aplikace PowerPoint</vt:lpstr>
      <vt:lpstr>Lucemburkové</vt:lpstr>
      <vt:lpstr>Světové strany</vt:lpstr>
      <vt:lpstr>Mapy</vt:lpstr>
      <vt:lpstr>Povrch ČR</vt:lpstr>
      <vt:lpstr>Vodstvo </vt:lpstr>
      <vt:lpstr>Prezentace aplikace PowerPoint</vt:lpstr>
      <vt:lpstr>Průmysl ČR</vt:lpstr>
      <vt:lpstr>Nerostné suroviny</vt:lpstr>
      <vt:lpstr>Zemědělství</vt:lpstr>
      <vt:lpstr>Ochrana přírody ČR</vt:lpstr>
      <vt:lpstr>Doprava a služby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SKN</dc:title>
  <dc:creator>Karolina Oswaldová</dc:creator>
  <cp:lastModifiedBy>Karolina Oswaldová</cp:lastModifiedBy>
  <cp:revision>21</cp:revision>
  <dcterms:created xsi:type="dcterms:W3CDTF">2024-01-14T15:19:31Z</dcterms:created>
  <dcterms:modified xsi:type="dcterms:W3CDTF">2024-04-29T10:36:15Z</dcterms:modified>
</cp:coreProperties>
</file>