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52AB-B23D-4C97-B49C-D6A1B970C840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15BE-036B-495B-BA8F-76ED751DA9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41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52AB-B23D-4C97-B49C-D6A1B970C840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15BE-036B-495B-BA8F-76ED751DA9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96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52AB-B23D-4C97-B49C-D6A1B970C840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15BE-036B-495B-BA8F-76ED751DA9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3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52AB-B23D-4C97-B49C-D6A1B970C840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15BE-036B-495B-BA8F-76ED751DA9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90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52AB-B23D-4C97-B49C-D6A1B970C840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15BE-036B-495B-BA8F-76ED751DA9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52AB-B23D-4C97-B49C-D6A1B970C840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15BE-036B-495B-BA8F-76ED751DA9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59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52AB-B23D-4C97-B49C-D6A1B970C840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15BE-036B-495B-BA8F-76ED751DA9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31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52AB-B23D-4C97-B49C-D6A1B970C840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15BE-036B-495B-BA8F-76ED751DA9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52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52AB-B23D-4C97-B49C-D6A1B970C840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15BE-036B-495B-BA8F-76ED751DA9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81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52AB-B23D-4C97-B49C-D6A1B970C840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15BE-036B-495B-BA8F-76ED751DA9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2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52AB-B23D-4C97-B49C-D6A1B970C840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15BE-036B-495B-BA8F-76ED751DA9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63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52AB-B23D-4C97-B49C-D6A1B970C840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515BE-036B-495B-BA8F-76ED751DA9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30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řeslička rolní – Bylinky Rev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69" y="485820"/>
            <a:ext cx="2694919" cy="260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upload.wikimedia.org/wikipedia/commons/thumb/2/23/Firmen_im_Silicon_Valley.jpg/1280px-Firmen_im_Silicon_Valle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837" y="676226"/>
            <a:ext cx="3743506" cy="260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Křišťálový lustr AL0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716" y="3614262"/>
            <a:ext cx="2951724" cy="259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ápadní Sahara | Maroko | MAHALO.c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536" y="3976604"/>
            <a:ext cx="3630807" cy="242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POKAL - Objednejte zde,Sklenicečiré sklo, - IKE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942" y="409303"/>
            <a:ext cx="2681607" cy="268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Zvětšení prsou – augmentace silikonovými implantáty | plastická chirurgie  Brn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942" y="3695671"/>
            <a:ext cx="3544388" cy="190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9335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Admin</cp:lastModifiedBy>
  <cp:revision>5</cp:revision>
  <dcterms:created xsi:type="dcterms:W3CDTF">2021-01-19T23:39:59Z</dcterms:created>
  <dcterms:modified xsi:type="dcterms:W3CDTF">2021-01-24T14:32:44Z</dcterms:modified>
</cp:coreProperties>
</file>