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3" r:id="rId10"/>
    <p:sldId id="262" r:id="rId11"/>
    <p:sldId id="260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9E54-1506-4DE3-9A72-F721A04E07B5}" type="datetimeFigureOut">
              <a:rPr lang="cs-CZ" smtClean="0"/>
              <a:pPr/>
              <a:t>28.09.2020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C479-1842-4A5D-AED7-CE68FF8A7E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1538" y="1000108"/>
            <a:ext cx="7043742" cy="4786346"/>
          </a:xfrm>
        </p:spPr>
        <p:txBody>
          <a:bodyPr/>
          <a:lstStyle/>
          <a:p>
            <a:r>
              <a:rPr lang="cs-CZ" sz="4000" dirty="0">
                <a:solidFill>
                  <a:schemeClr val="tx1"/>
                </a:solidFill>
              </a:rPr>
              <a:t>Co to je?</a:t>
            </a:r>
          </a:p>
          <a:p>
            <a:endParaRPr lang="cs-CZ" sz="4000" dirty="0">
              <a:solidFill>
                <a:schemeClr val="tx1"/>
              </a:solidFill>
            </a:endParaRPr>
          </a:p>
          <a:p>
            <a:r>
              <a:rPr lang="cs-CZ" sz="4000" dirty="0">
                <a:solidFill>
                  <a:schemeClr val="tx1"/>
                </a:solidFill>
              </a:rPr>
              <a:t>Co bylo předtím?</a:t>
            </a:r>
          </a:p>
          <a:p>
            <a:endParaRPr lang="cs-CZ" sz="4000" dirty="0">
              <a:solidFill>
                <a:schemeClr val="tx1"/>
              </a:solidFill>
            </a:endParaRPr>
          </a:p>
          <a:p>
            <a:r>
              <a:rPr lang="cs-CZ" sz="4000" dirty="0">
                <a:solidFill>
                  <a:schemeClr val="tx1"/>
                </a:solidFill>
              </a:rPr>
              <a:t>Co bylo potom?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ka\Desktop\interior-design-sketches-ideas-5c7419f2bad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801489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ka\Desktop\40160660-décrire-croquis-perspective-de-dessin-d-un-bureau-de-l-espace-intéri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255000" cy="581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ka\Desktop\dc842c71031f25092b11338a6e1aa7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581400" cy="3581400"/>
          </a:xfrm>
          <a:prstGeom prst="rect">
            <a:avLst/>
          </a:prstGeom>
          <a:noFill/>
        </p:spPr>
      </p:pic>
      <p:pic>
        <p:nvPicPr>
          <p:cNvPr id="2051" name="Picture 3" descr="C:\Users\Katka\Desktop\3262f83657f94d264c5e827a5981cf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048125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ka\Desktop\569fcbd539a676f9e3a8ba5591a575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2535"/>
            <a:ext cx="2081202" cy="661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cs-CZ" b="1" dirty="0" err="1"/>
              <a:t>Fajjúmské</a:t>
            </a:r>
            <a:r>
              <a:rPr lang="cs-CZ" b="1" dirty="0"/>
              <a:t> mumiové portréty</a:t>
            </a:r>
            <a:r>
              <a:rPr lang="cs-CZ" dirty="0"/>
              <a:t> jsou moderní termín pro realistické portréty malované na dřevěné desky připojované k mumiím v období římské nadvlády v Egyptě.</a:t>
            </a:r>
          </a:p>
          <a:p>
            <a:r>
              <a:rPr lang="cs-CZ" dirty="0"/>
              <a:t>Sarkofág </a:t>
            </a:r>
            <a:r>
              <a:rPr lang="en-US" dirty="0"/>
              <a:t>, Egypt</a:t>
            </a:r>
            <a:r>
              <a:rPr lang="cs-CZ" dirty="0"/>
              <a:t> – Římské období</a:t>
            </a:r>
            <a:r>
              <a:rPr lang="en-US" dirty="0"/>
              <a:t>, </a:t>
            </a:r>
            <a:r>
              <a:rPr lang="cs-CZ" dirty="0"/>
              <a:t>počátky 2. století našeho letopočtu.</a:t>
            </a:r>
          </a:p>
          <a:p>
            <a:r>
              <a:rPr lang="cs-CZ" dirty="0"/>
              <a:t>Mladík jménem </a:t>
            </a:r>
            <a:r>
              <a:rPr lang="en-US" dirty="0" err="1"/>
              <a:t>Artemidorus</a:t>
            </a:r>
            <a:r>
              <a:rPr lang="en-US" dirty="0"/>
              <a:t> </a:t>
            </a:r>
            <a:r>
              <a:rPr lang="cs-CZ" dirty="0"/>
              <a:t>(věk 19 – 21 let)</a:t>
            </a:r>
          </a:p>
          <a:p>
            <a:r>
              <a:rPr lang="en-US" dirty="0"/>
              <a:t>The British Museum</a:t>
            </a:r>
            <a:r>
              <a:rPr lang="cs-CZ" dirty="0"/>
              <a:t>, Londýn</a:t>
            </a:r>
          </a:p>
          <a:p>
            <a:r>
              <a:rPr lang="cs-CZ" dirty="0"/>
              <a:t>https://cz.pinterest.com/pin/272397477440193129/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ka\Desktop\776ad4da54c63e09a521cd61494d39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3402793" cy="5572164"/>
          </a:xfrm>
          <a:prstGeom prst="rect">
            <a:avLst/>
          </a:prstGeom>
          <a:noFill/>
        </p:spPr>
      </p:pic>
      <p:pic>
        <p:nvPicPr>
          <p:cNvPr id="1027" name="Picture 3" descr="C:\Users\Katka\Desktop\e0a07e9e1a19dd9609a2af3fd72cea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42918"/>
            <a:ext cx="4576876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hnědá, nošení, muž, čepice&#10;&#10;Popis byl vytvořen automaticky">
            <a:extLst>
              <a:ext uri="{FF2B5EF4-FFF2-40B4-BE49-F238E27FC236}">
                <a16:creationId xmlns:a16="http://schemas.microsoft.com/office/drawing/2014/main" id="{D888C3DA-5598-4D00-9CF0-4807682E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6" y="260647"/>
            <a:ext cx="1656184" cy="3031659"/>
          </a:xfrm>
          <a:prstGeom prst="rect">
            <a:avLst/>
          </a:prstGeom>
        </p:spPr>
      </p:pic>
      <p:pic>
        <p:nvPicPr>
          <p:cNvPr id="5" name="Obrázek 4" descr="Obsah obrázku staré, muž&#10;&#10;Popis byl vytvořen automaticky">
            <a:extLst>
              <a:ext uri="{FF2B5EF4-FFF2-40B4-BE49-F238E27FC236}">
                <a16:creationId xmlns:a16="http://schemas.microsoft.com/office/drawing/2014/main" id="{0FFFC378-52F1-44A3-AE1A-F68978E0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3565694"/>
            <a:ext cx="1737821" cy="31958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4927486-12BC-414A-9EBF-4AF143D23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97357"/>
            <a:ext cx="2376264" cy="48632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DA2239-2EC8-460E-B30B-81805EB43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43" y="445341"/>
            <a:ext cx="2256870" cy="2983659"/>
          </a:xfrm>
          <a:prstGeom prst="rect">
            <a:avLst/>
          </a:prstGeom>
        </p:spPr>
      </p:pic>
      <p:pic>
        <p:nvPicPr>
          <p:cNvPr id="13" name="Obrázek 12" descr="Obsah obrázku košile&#10;&#10;Popis byl vytvořen automaticky">
            <a:extLst>
              <a:ext uri="{FF2B5EF4-FFF2-40B4-BE49-F238E27FC236}">
                <a16:creationId xmlns:a16="http://schemas.microsoft.com/office/drawing/2014/main" id="{28483EE2-3EAA-4374-ADD6-0BA2A81F0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55" y="3760256"/>
            <a:ext cx="26924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kanina, stůl, postel&#10;&#10;Popis byl vytvořen automaticky">
            <a:extLst>
              <a:ext uri="{FF2B5EF4-FFF2-40B4-BE49-F238E27FC236}">
                <a16:creationId xmlns:a16="http://schemas.microsoft.com/office/drawing/2014/main" id="{1676971A-E241-4D3E-B990-99B866D8B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0" y="1340768"/>
            <a:ext cx="4419280" cy="3872340"/>
          </a:xfrm>
          <a:prstGeom prst="rect">
            <a:avLst/>
          </a:prstGeom>
        </p:spPr>
      </p:pic>
      <p:pic>
        <p:nvPicPr>
          <p:cNvPr id="5" name="Obrázek 4" descr="Obsah obrázku budova, staré, vsedě, stůl&#10;&#10;Popis byl vytvořen automaticky">
            <a:extLst>
              <a:ext uri="{FF2B5EF4-FFF2-40B4-BE49-F238E27FC236}">
                <a16:creationId xmlns:a16="http://schemas.microsoft.com/office/drawing/2014/main" id="{2B04AFFE-4B93-4EEC-BC18-41537F8C1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47750"/>
            <a:ext cx="39433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2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kanina, závěs&#10;&#10;Popis byl vytvořen automaticky">
            <a:extLst>
              <a:ext uri="{FF2B5EF4-FFF2-40B4-BE49-F238E27FC236}">
                <a16:creationId xmlns:a16="http://schemas.microsoft.com/office/drawing/2014/main" id="{626858E2-4A31-4F30-B667-66960A4C1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6270"/>
            <a:ext cx="3423457" cy="5256584"/>
          </a:xfrm>
          <a:prstGeom prst="rect">
            <a:avLst/>
          </a:prstGeom>
        </p:spPr>
      </p:pic>
      <p:pic>
        <p:nvPicPr>
          <p:cNvPr id="5" name="Obrázek 4" descr="Obsah obrázku budova, staré, vsedě, velké&#10;&#10;Popis byl vytvořen automaticky">
            <a:extLst>
              <a:ext uri="{FF2B5EF4-FFF2-40B4-BE49-F238E27FC236}">
                <a16:creationId xmlns:a16="http://schemas.microsoft.com/office/drawing/2014/main" id="{343A4A96-495A-4992-A4F7-3867C4C9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415063" cy="57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ADC2B4B-F54E-42FF-AE9E-D95ECAC0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3" y="463190"/>
            <a:ext cx="4105168" cy="5931620"/>
          </a:xfrm>
          <a:prstGeom prst="rect">
            <a:avLst/>
          </a:prstGeom>
        </p:spPr>
      </p:pic>
      <p:pic>
        <p:nvPicPr>
          <p:cNvPr id="5" name="Obrázek 4" descr="Obsah obrázku budova, exteriér, dům, staré&#10;&#10;Popis byl vytvořen automaticky">
            <a:extLst>
              <a:ext uri="{FF2B5EF4-FFF2-40B4-BE49-F238E27FC236}">
                <a16:creationId xmlns:a16="http://schemas.microsoft.com/office/drawing/2014/main" id="{C3A64354-D750-4569-8DD9-FD5ACFE21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8740"/>
            <a:ext cx="329508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ka\Desktop\3c2ccf1f7b3dc9a79bbaf5e3e00ec4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286148" cy="4643723"/>
          </a:xfrm>
          <a:prstGeom prst="rect">
            <a:avLst/>
          </a:prstGeom>
          <a:noFill/>
        </p:spPr>
      </p:pic>
      <p:pic>
        <p:nvPicPr>
          <p:cNvPr id="1027" name="Picture 3" descr="C:\Users\Katka\Desktop\d3f32dd6ab7df7aae3021bf8da82a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52"/>
            <a:ext cx="4593720" cy="3429000"/>
          </a:xfrm>
          <a:prstGeom prst="rect">
            <a:avLst/>
          </a:prstGeom>
          <a:noFill/>
        </p:spPr>
      </p:pic>
      <p:pic>
        <p:nvPicPr>
          <p:cNvPr id="1030" name="Picture 6" descr="C:\Users\Katka\Desktop\052af7cf808d2c04082f08e6da4f1997.jpg"/>
          <p:cNvPicPr>
            <a:picLocks noChangeAspect="1" noChangeArrowheads="1"/>
          </p:cNvPicPr>
          <p:nvPr/>
        </p:nvPicPr>
        <p:blipFill>
          <a:blip r:embed="rId4"/>
          <a:srcRect l="10958" t="8264" r="6194" b="7760"/>
          <a:stretch>
            <a:fillRect/>
          </a:stretch>
        </p:blipFill>
        <p:spPr bwMode="auto">
          <a:xfrm>
            <a:off x="5143504" y="3714752"/>
            <a:ext cx="3000396" cy="2826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76</Words>
  <Application>Microsoft Office PowerPoint</Application>
  <PresentationFormat>Předvádění na obrazovce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 systému Windows</dc:creator>
  <cp:lastModifiedBy>Kateřina Círová</cp:lastModifiedBy>
  <cp:revision>19</cp:revision>
  <dcterms:created xsi:type="dcterms:W3CDTF">2018-04-09T09:37:56Z</dcterms:created>
  <dcterms:modified xsi:type="dcterms:W3CDTF">2020-09-28T17:38:40Z</dcterms:modified>
</cp:coreProperties>
</file>