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80FBC-76EF-4F5D-8AAE-BBB79C739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E9E2C6-DDC5-4250-8867-AE95A1C03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DB384-120C-45EA-A575-79FA043E5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722FAC-D12F-4538-9DBB-90E52896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665460-2841-4830-9976-C6AC9C4F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58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8FD87-E295-4A5C-BA3D-EA13B726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02F478-7ED7-4B56-B392-85796B99F1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12D782-3C51-43A9-A436-B1B2B59E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9E8930-0067-4847-A876-C313DD38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336A23-0068-4C28-A7C9-5AD22A0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91D596-08B9-4CA0-B366-B0189DE32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6DCF71D-A388-4731-ABA7-AB2E865EA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A257AE-38DF-4CB4-ABC5-C2C46AC7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3AEA9-6E48-4A9D-9E6A-9F6A4368C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66B592-9D4B-4BBA-86E8-A0E5FE56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46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082BC-7F51-4CF3-A928-8D750ACC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8D313-35FB-46D2-B2FD-2096EFA1F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0B0AEE-5A13-4437-8ACA-1ABA769C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B5B9B0-4D8D-4D42-B61D-A5CAC7D4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34D60A-9CA3-4308-99B3-753CC16B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534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EC90E-F39C-4C8B-B9F6-8F198BAB5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36B101-8C1D-428F-92A9-B243BB71D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F5EEB2-53A1-4D6C-BD23-E580D4BB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4A4D5-F1D6-4A4B-A530-31BD1EAE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51EEB-A56B-4A42-89D7-976286C8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8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8076A-3289-48FB-8F3A-B81583B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50712-E619-4855-B127-AD9FA9103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9CF3CE-61C0-4C8D-8FA8-FA1634DC4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104B11-62F7-4344-95C7-FD3ABBD4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866734-3891-4EEC-9BC2-8AAABC5EF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D32C7F-194B-47A8-802C-846AFFDB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36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804D2-BCA1-467A-9150-76D6BF98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6BC1A7-CBDE-469F-A1C3-56879F3C9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4B14F0-A611-4B58-8AAE-18C006B62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9E85944-0B6A-4E2A-B7FB-1BD41F4C7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592A4DD-14BE-41BF-B591-4AC7CD839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FD21350-301D-4251-9800-5BBECBD7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56138E-F094-4182-BEC4-F68E4CB5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A5F27CC-619A-4E99-913D-70BFCA90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4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0228E-3648-47D5-BEF7-37E54E3BE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ADE931-006A-400B-9D30-F9DF8BB3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58E87F-2D8D-43B4-96D8-3FC399F1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7EB6A-4EBF-4F0B-B290-5C0D5BF5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E49E0C-31EB-4050-B610-D5860011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7B74F05-46EF-4264-A62B-FBE95960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90DF68-4505-4FF5-8B4F-C277798D7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3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370B3-7F01-4DCA-B1FF-51B1CF30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B127B-3C11-4482-B656-50A0E435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72CA22-CABD-4C06-8608-F7B15A95A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A48CF0-C9A6-4A1A-9C1A-12B148C1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D9CAC1-8B4A-4C07-BB94-7641A514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14710A-780D-4F23-BCB8-C44D2F0C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5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99D00-6E7E-4A0D-998F-2EB05EBF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3720CA-EF89-4504-ADF9-D36A43932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25BB33-202D-4194-B139-C35BB406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9EF26-ADD8-4334-8A36-AF8956893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63C4BC-7EF8-4CC8-B206-EFC37EC0E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37C04F-88C3-40E7-B93A-CA8E0BA0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02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A705A7-514A-4D58-B225-2BAB59712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F44367-C9C8-470E-B0B6-A41997730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7C0694-E9A5-44DC-B283-9639F31CA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5110-3C96-40B3-BDEA-AE3B071DE807}" type="datetimeFigureOut">
              <a:rPr lang="cs-CZ" smtClean="0"/>
              <a:t>07.09.2020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CC688F-2563-4CC6-AC36-EBDD35B9C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985B32-9E57-4F0B-B26F-7E3959375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2A70-7D94-4924-A0D3-C2A3283EBE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45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endParaRPr lang="cs-CZ">
              <a:solidFill>
                <a:schemeClr val="tx2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670922-AB58-44A9-AB6B-BFE0DAC1F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" y="3985"/>
            <a:ext cx="121916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757" y="3551583"/>
            <a:ext cx="7052036" cy="3409157"/>
          </a:xfrm>
        </p:spPr>
        <p:txBody>
          <a:bodyPr>
            <a:normAutofit fontScale="90000"/>
          </a:bodyPr>
          <a:lstStyle/>
          <a:p>
            <a:r>
              <a:rPr lang="cs-CZ" sz="4000" b="1" kern="1600" dirty="0"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Opakování </a:t>
            </a:r>
            <a:r>
              <a:rPr lang="cs-CZ" b="1" kern="1600" dirty="0"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  <a:r>
              <a:rPr lang="cs-CZ" sz="4000" b="1" kern="1600" dirty="0">
                <a:effectLst/>
                <a:latin typeface="Arial Black" panose="020B0A04020102020204" pitchFamily="34" charset="0"/>
                <a:cs typeface="Aharoni" panose="02010803020104030203" pitchFamily="2" charset="-79"/>
              </a:rPr>
              <a:t>. třída </a:t>
            </a:r>
            <a:br>
              <a:rPr lang="cs-CZ" sz="4000" b="1" kern="16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</a:br>
            <a:br>
              <a:rPr lang="cs-CZ" sz="4000" b="1" kern="1600" dirty="0">
                <a:effectLst/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cs-CZ" sz="9800" b="1" dirty="0">
                <a:latin typeface="Arial Black" panose="020B0A04020102020204" pitchFamily="34" charset="0"/>
                <a:cs typeface="Aharoni" panose="02010803020104030203" pitchFamily="2" charset="-79"/>
              </a:rPr>
              <a:t>BOTANIKA</a:t>
            </a:r>
            <a:br>
              <a:rPr lang="cs-CZ" sz="1800" b="1" kern="1600" dirty="0">
                <a:effectLst/>
                <a:latin typeface="Arial" panose="020B0604020202020204" pitchFamily="34" charset="0"/>
              </a:rPr>
            </a:br>
            <a:endParaRPr lang="cs-CZ" sz="5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7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25)	Co je to stéblo?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747" y="1728831"/>
            <a:ext cx="8318980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stéblo – dutý článkovaný stonek s kolénky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26)	Co je to stvol?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27)	Jaké může být postavení listů na stonku?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stvol – bezlistý stonek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654179"/>
            <a:ext cx="11013245" cy="906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střídavé, vstřícné, přeslenité, v přízemní růžici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28)	Kterou důležitou organickou látku obsahují bobovité rostliny?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bílkoviny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t-BR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29)	Jaká může být žilnatina v listech?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30)	Ze kterých částí se skládá pestík?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souběžná, síťnatá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784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semeník, čnělka, blizna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3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1153592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arenR"/>
              <a:tabLst>
                <a:tab pos="914400" algn="l"/>
              </a:tabLst>
            </a:pPr>
            <a:r>
              <a:rPr lang="cs-CZ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Podtrhni názvy suchých plodů:</a:t>
            </a:r>
            <a:br>
              <a:rPr lang="cs-C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peckovice, oříšek, nažka, malvice, lusk, tobolka, obilka, bobule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2028" y="1953822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oříšek, nažka, lusk, tobolka, obilka</a:t>
            </a:r>
            <a:endParaRPr lang="cs-CZ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cs-CZ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2)	Napiš podmínky nutné ke klíčení semen.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322968" y="4604662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cs-CZ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3)	Co to jsou kořenové vlásky a kde se nachází?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69261" y="3735634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voda, vzduch, teplo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1125946" y="5467759"/>
            <a:ext cx="9940108" cy="1033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jsou na kořenu rostlin, slouží k přijímání vody a minerálních látek z půdy</a:t>
            </a:r>
            <a:endParaRPr lang="cs-CZ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5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cs-CZ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4)	Jak se nazývá dužnatý stonek rostoucí pod zemí?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oddenek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cs-CZ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5)	Napiš 4 základní typy dužnatých stonků.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cs-CZ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6)	Napiš znaky jednoděložných rostlin.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lodyha, stvol, stéblo, oddenek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107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semeno – 1 děloha, souběžná žilnatina, svazčití kořeny, květní lístky 3 (6), cévní svazky roztroušené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4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cs-CZ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7)	Napiš znaky dvouděložných rostlin.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17" y="1728831"/>
            <a:ext cx="10821697" cy="862471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semeno – 2 dělohy, síťnatá žilnatina, hlavní kořen s postranními kořeny, květní lístky 4–5, cévní svazky v kruhu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8)	Co je to fotosyntéza?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cs-CZ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9)	Popiš květ.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822121" y="3719352"/>
            <a:ext cx="9521505" cy="9113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přeměna látek neústrojných na ústrojné a kyslík za přítomnosti světla a chlorofylu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692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květní lůžko, květní lístky, pestík, tyčinky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7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10)	Co je to opýlení květu?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přenesení pylu na bliznu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11)	Co je to oplození květu?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12)	Co je to květ jednopohlavný?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splynutí vajíčka s pylovým zrnkem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587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má jedno pohlaví – buď tyčinky, nebo pestík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6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13)	Co je to květ oboupohlavný?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má v květu pestík i tyčinky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14)	Co je to rostlina jednodomá?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15)	Co je to rostlina dvoudomá?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715290" y="3815654"/>
            <a:ext cx="9065549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má květy samčí a samičí na jednom stromě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784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má na jednom stromě květy samčí a na jiném květy samičí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16)	Která čeleď rostlin má květenství úbor?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hvězdnicovité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17)	Která čeleď rostlin má květenství okolík, nebo složený okolík?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18)	Složené listy hrachu jsou zakončeny ……………..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miříkovité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581809"/>
            <a:ext cx="11013245" cy="609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úponky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19)	Které rostliny patří mezi luskoviny?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hrách, čočka, fazol, sója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20)	Co je to pavéza, člunek, křídla?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21)	Napiš alespoň 2 užitkové rostliny, ze kterých se vyrábí olej.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části květu bobovitých rostlin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66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brukev řepka olejka, slunečnice roční, olivovník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6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EB36A1A-5A05-483A-B433-F1C85C1C2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756" y="466558"/>
            <a:ext cx="11788182" cy="862471"/>
          </a:xfrm>
        </p:spPr>
        <p:txBody>
          <a:bodyPr>
            <a:normAutofit/>
          </a:bodyPr>
          <a:lstStyle/>
          <a:p>
            <a:pPr lvl="0" algn="l">
              <a:tabLst>
                <a:tab pos="914400" algn="l"/>
              </a:tabLst>
            </a:pPr>
            <a:r>
              <a:rPr lang="pl-PL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22)	Do které čeledi rostlin patří známé zeleniny mrkev, petržel, celer?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D8A9F3-BDB1-414A-B9AC-88D0D72AD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140" y="1728831"/>
            <a:ext cx="6105194" cy="529425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miříkovité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465BE2F-217A-424A-BDC0-0EA7C7930B7F}"/>
              </a:ext>
            </a:extLst>
          </p:cNvPr>
          <p:cNvSpPr txBox="1">
            <a:spLocks/>
          </p:cNvSpPr>
          <p:nvPr/>
        </p:nvSpPr>
        <p:spPr>
          <a:xfrm>
            <a:off x="200244" y="264491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23)	Kde žijí hlízkové bakterie?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9BDC1F7E-BCEF-44F4-BF6A-AED6329785A2}"/>
              </a:ext>
            </a:extLst>
          </p:cNvPr>
          <p:cNvSpPr txBox="1">
            <a:spLocks/>
          </p:cNvSpPr>
          <p:nvPr/>
        </p:nvSpPr>
        <p:spPr>
          <a:xfrm>
            <a:off x="298151" y="4557050"/>
            <a:ext cx="11788182" cy="7840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914400" algn="l"/>
              </a:tabLst>
            </a:pPr>
            <a:r>
              <a:rPr lang="pl-PL" sz="3200" b="1" dirty="0"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24)	Co je to lodyha?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22" name="Podnadpis 2">
            <a:extLst>
              <a:ext uri="{FF2B5EF4-FFF2-40B4-BE49-F238E27FC236}">
                <a16:creationId xmlns:a16="http://schemas.microsoft.com/office/drawing/2014/main" id="{3433D107-B013-4F35-9802-5C3CD0BA2682}"/>
              </a:ext>
            </a:extLst>
          </p:cNvPr>
          <p:cNvSpPr txBox="1">
            <a:spLocks/>
          </p:cNvSpPr>
          <p:nvPr/>
        </p:nvSpPr>
        <p:spPr>
          <a:xfrm>
            <a:off x="2694428" y="3924335"/>
            <a:ext cx="6105194" cy="5294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na kořenech bobovitých rostlin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23" name="Podnadpis 2">
            <a:extLst>
              <a:ext uri="{FF2B5EF4-FFF2-40B4-BE49-F238E27FC236}">
                <a16:creationId xmlns:a16="http://schemas.microsoft.com/office/drawing/2014/main" id="{3C470FC8-32B8-430B-9AF5-C5FAB1856B25}"/>
              </a:ext>
            </a:extLst>
          </p:cNvPr>
          <p:cNvSpPr txBox="1">
            <a:spLocks/>
          </p:cNvSpPr>
          <p:nvPr/>
        </p:nvSpPr>
        <p:spPr>
          <a:xfrm>
            <a:off x="437726" y="5486277"/>
            <a:ext cx="11013245" cy="107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>
                <a:solidFill>
                  <a:srgbClr val="C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lodyha – olistěný stonek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3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519</Words>
  <Application>Microsoft Office PowerPoint</Application>
  <PresentationFormat>Širokoúhlá obrazovka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Black</vt:lpstr>
      <vt:lpstr>Arial Narrow</vt:lpstr>
      <vt:lpstr>Calibri</vt:lpstr>
      <vt:lpstr>Calibri Light</vt:lpstr>
      <vt:lpstr>Times New Roman</vt:lpstr>
      <vt:lpstr>Motiv Office</vt:lpstr>
      <vt:lpstr>Opakování 7. třída   BOTANIKA </vt:lpstr>
      <vt:lpstr>Podtrhni názvy suchých plodů: peckovice, oříšek, nažka, malvice, lusk, tobolka, obilka, bobule</vt:lpstr>
      <vt:lpstr>4) Jak se nazývá dužnatý stonek rostoucí pod zemí?</vt:lpstr>
      <vt:lpstr>7) Napiš znaky dvouděložných rostlin.</vt:lpstr>
      <vt:lpstr>10) Co je to opýlení květu?</vt:lpstr>
      <vt:lpstr>13) Co je to květ oboupohlavný?</vt:lpstr>
      <vt:lpstr>16) Která čeleď rostlin má květenství úbor?</vt:lpstr>
      <vt:lpstr>19) Které rostliny patří mezi luskoviny?</vt:lpstr>
      <vt:lpstr>22) Do které čeledi rostlin patří známé zeleniny mrkev, petržel, celer?</vt:lpstr>
      <vt:lpstr>25) Co je to stéblo?</vt:lpstr>
      <vt:lpstr>28) Kterou důležitou organickou látku obsahují bobovité rostliny?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7. třída   BOTANIKA </dc:title>
  <dc:creator>Vít Beran</dc:creator>
  <cp:lastModifiedBy>Vít Beran</cp:lastModifiedBy>
  <cp:revision>1</cp:revision>
  <dcterms:created xsi:type="dcterms:W3CDTF">2020-09-07T21:03:49Z</dcterms:created>
  <dcterms:modified xsi:type="dcterms:W3CDTF">2020-09-07T21:31:35Z</dcterms:modified>
</cp:coreProperties>
</file>