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57" r:id="rId5"/>
    <p:sldId id="261" r:id="rId6"/>
    <p:sldId id="262" r:id="rId7"/>
    <p:sldId id="260" r:id="rId8"/>
    <p:sldId id="266" r:id="rId9"/>
    <p:sldId id="264" r:id="rId10"/>
    <p:sldId id="263" r:id="rId11"/>
    <p:sldId id="267" r:id="rId12"/>
    <p:sldId id="265" r:id="rId13"/>
    <p:sldId id="270" r:id="rId14"/>
    <p:sldId id="269" r:id="rId15"/>
  </p:sldIdLst>
  <p:sldSz cx="9144000" cy="6858000" type="screen4x3"/>
  <p:notesSz cx="14301788" cy="98726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88" autoAdjust="0"/>
    <p:restoredTop sz="94660"/>
  </p:normalViewPr>
  <p:slideViewPr>
    <p:cSldViewPr>
      <p:cViewPr varScale="1">
        <p:scale>
          <a:sx n="106" d="100"/>
          <a:sy n="106" d="100"/>
        </p:scale>
        <p:origin x="68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3995-0028-4A1B-9F70-2A1B12D4D7A2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EDA3-DDFB-4887-A3C4-211D05BE3E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643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3995-0028-4A1B-9F70-2A1B12D4D7A2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EDA3-DDFB-4887-A3C4-211D05BE3E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45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3995-0028-4A1B-9F70-2A1B12D4D7A2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EDA3-DDFB-4887-A3C4-211D05BE3E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3682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3995-0028-4A1B-9F70-2A1B12D4D7A2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EDA3-DDFB-4887-A3C4-211D05BE3E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603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3995-0028-4A1B-9F70-2A1B12D4D7A2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EDA3-DDFB-4887-A3C4-211D05BE3E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00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3995-0028-4A1B-9F70-2A1B12D4D7A2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EDA3-DDFB-4887-A3C4-211D05BE3E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643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3995-0028-4A1B-9F70-2A1B12D4D7A2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EDA3-DDFB-4887-A3C4-211D05BE3E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652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3995-0028-4A1B-9F70-2A1B12D4D7A2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EDA3-DDFB-4887-A3C4-211D05BE3E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0345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3995-0028-4A1B-9F70-2A1B12D4D7A2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EDA3-DDFB-4887-A3C4-211D05BE3E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96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3995-0028-4A1B-9F70-2A1B12D4D7A2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EDA3-DDFB-4887-A3C4-211D05BE3E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06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3995-0028-4A1B-9F70-2A1B12D4D7A2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EDA3-DDFB-4887-A3C4-211D05BE3E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85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13995-0028-4A1B-9F70-2A1B12D4D7A2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BEDA3-DDFB-4887-A3C4-211D05BE3E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97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Poznávačka</a:t>
            </a:r>
            <a:r>
              <a:rPr lang="cs-CZ" dirty="0"/>
              <a:t> - RYBY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11960" y="3886200"/>
            <a:ext cx="720080" cy="766936"/>
          </a:xfrm>
        </p:spPr>
        <p:txBody>
          <a:bodyPr>
            <a:noAutofit/>
          </a:bodyPr>
          <a:lstStyle/>
          <a:p>
            <a:r>
              <a:rPr lang="cs-CZ" sz="4800" dirty="0">
                <a:solidFill>
                  <a:srgbClr val="0020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1597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						 B	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Picture 6" descr="karas_obecn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534135"/>
            <a:ext cx="4632649" cy="2329046"/>
          </a:xfrm>
          <a:prstGeom prst="rect">
            <a:avLst/>
          </a:prstGeom>
          <a:noFill/>
        </p:spPr>
      </p:pic>
      <p:pic>
        <p:nvPicPr>
          <p:cNvPr id="7" name="Picture 6" descr="stika_obec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856" y="4293096"/>
            <a:ext cx="5268820" cy="2412048"/>
          </a:xfrm>
          <a:prstGeom prst="rect">
            <a:avLst/>
          </a:prstGeom>
          <a:noFill/>
        </p:spPr>
      </p:pic>
      <p:sp>
        <p:nvSpPr>
          <p:cNvPr id="8" name="Podnadpis 2">
            <a:extLst>
              <a:ext uri="{FF2B5EF4-FFF2-40B4-BE49-F238E27FC236}">
                <a16:creationId xmlns:a16="http://schemas.microsoft.com/office/drawing/2014/main" id="{A148A527-A1D0-4090-9353-C32795B8682B}"/>
              </a:ext>
            </a:extLst>
          </p:cNvPr>
          <p:cNvSpPr txBox="1">
            <a:spLocks/>
          </p:cNvSpPr>
          <p:nvPr/>
        </p:nvSpPr>
        <p:spPr>
          <a:xfrm>
            <a:off x="3923927" y="914954"/>
            <a:ext cx="1032249" cy="766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800" dirty="0">
                <a:solidFill>
                  <a:srgbClr val="00206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214763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						B</a:t>
            </a:r>
          </a:p>
        </p:txBody>
      </p:sp>
      <p:pic>
        <p:nvPicPr>
          <p:cNvPr id="6" name="Picture 6" descr="lipan_podhor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628800"/>
            <a:ext cx="5074956" cy="2235860"/>
          </a:xfrm>
          <a:prstGeom prst="rect">
            <a:avLst/>
          </a:prstGeom>
          <a:noFill/>
        </p:spPr>
      </p:pic>
      <p:pic>
        <p:nvPicPr>
          <p:cNvPr id="7" name="Picture 6" descr="losos_obec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"/>
          <a:stretch>
            <a:fillRect/>
          </a:stretch>
        </p:blipFill>
        <p:spPr>
          <a:xfrm>
            <a:off x="3243165" y="4075822"/>
            <a:ext cx="5734202" cy="2597218"/>
          </a:xfrm>
          <a:prstGeom prst="rect">
            <a:avLst/>
          </a:prstGeom>
          <a:noFill/>
        </p:spPr>
      </p:pic>
      <p:sp>
        <p:nvSpPr>
          <p:cNvPr id="8" name="Podnadpis 2">
            <a:extLst>
              <a:ext uri="{FF2B5EF4-FFF2-40B4-BE49-F238E27FC236}">
                <a16:creationId xmlns:a16="http://schemas.microsoft.com/office/drawing/2014/main" id="{E62BA7C6-C1CD-4996-9D38-09F6F4C22295}"/>
              </a:ext>
            </a:extLst>
          </p:cNvPr>
          <p:cNvSpPr txBox="1">
            <a:spLocks/>
          </p:cNvSpPr>
          <p:nvPr/>
        </p:nvSpPr>
        <p:spPr>
          <a:xfrm>
            <a:off x="3923927" y="914954"/>
            <a:ext cx="1032249" cy="766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800" dirty="0">
                <a:solidFill>
                  <a:srgbClr val="00206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787779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					B		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Picture 6" descr="pstruh_obecny_potoc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68763" y="3349590"/>
            <a:ext cx="5674669" cy="2771685"/>
          </a:xfrm>
          <a:prstGeom prst="rect">
            <a:avLst/>
          </a:prstGeom>
          <a:noFill/>
        </p:spPr>
      </p:pic>
      <p:pic>
        <p:nvPicPr>
          <p:cNvPr id="8" name="Picture 6" descr="stika_obec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196752"/>
            <a:ext cx="5268820" cy="2412048"/>
          </a:xfrm>
          <a:prstGeom prst="rect">
            <a:avLst/>
          </a:prstGeom>
          <a:noFill/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E593668D-E71D-4E59-A39D-901305956C1E}"/>
              </a:ext>
            </a:extLst>
          </p:cNvPr>
          <p:cNvSpPr txBox="1">
            <a:spLocks/>
          </p:cNvSpPr>
          <p:nvPr/>
        </p:nvSpPr>
        <p:spPr>
          <a:xfrm>
            <a:off x="3923927" y="914954"/>
            <a:ext cx="1032249" cy="766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800" dirty="0">
                <a:solidFill>
                  <a:srgbClr val="00206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201715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						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11760" y="3864660"/>
            <a:ext cx="6275040" cy="226150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8" name="Picture 2" descr="Výsledek obrázku pro silueta tuňá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5"/>
            <a:ext cx="4536504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ek obrázku pro sumec obr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36912"/>
            <a:ext cx="3969684" cy="396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F8E33DB4-85D7-41F3-B4F1-4ABD240FF32E}"/>
              </a:ext>
            </a:extLst>
          </p:cNvPr>
          <p:cNvSpPr txBox="1">
            <a:spLocks/>
          </p:cNvSpPr>
          <p:nvPr/>
        </p:nvSpPr>
        <p:spPr>
          <a:xfrm>
            <a:off x="3923927" y="914954"/>
            <a:ext cx="1032249" cy="766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800" dirty="0">
                <a:solidFill>
                  <a:srgbClr val="00206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279645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						B</a:t>
            </a:r>
          </a:p>
        </p:txBody>
      </p:sp>
      <p:pic>
        <p:nvPicPr>
          <p:cNvPr id="6" name="Picture 4" descr="Výsledek obrázku pro silueta lí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931336" cy="277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silueta cej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158" y="3140968"/>
            <a:ext cx="4481239" cy="298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dnadpis 2">
            <a:extLst>
              <a:ext uri="{FF2B5EF4-FFF2-40B4-BE49-F238E27FC236}">
                <a16:creationId xmlns:a16="http://schemas.microsoft.com/office/drawing/2014/main" id="{1364E88E-565D-45A8-A662-4CB1A44C7E37}"/>
              </a:ext>
            </a:extLst>
          </p:cNvPr>
          <p:cNvSpPr txBox="1">
            <a:spLocks/>
          </p:cNvSpPr>
          <p:nvPr/>
        </p:nvSpPr>
        <p:spPr>
          <a:xfrm>
            <a:off x="3923927" y="914954"/>
            <a:ext cx="1032249" cy="766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800" dirty="0">
                <a:solidFill>
                  <a:srgbClr val="00206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016891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331640" y="692696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732240" y="3420160"/>
            <a:ext cx="436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B</a:t>
            </a:r>
          </a:p>
        </p:txBody>
      </p:sp>
      <p:pic>
        <p:nvPicPr>
          <p:cNvPr id="8" name="Picture 6" descr="lin_obecn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70" y="1641812"/>
            <a:ext cx="4695652" cy="2244388"/>
          </a:xfrm>
          <a:prstGeom prst="rect">
            <a:avLst/>
          </a:prstGeom>
          <a:noFill/>
        </p:spPr>
      </p:pic>
      <p:pic>
        <p:nvPicPr>
          <p:cNvPr id="9" name="Picture 6" descr="kapr_obec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856" y="4089063"/>
            <a:ext cx="5478264" cy="2737844"/>
          </a:xfrm>
          <a:prstGeom prst="rect">
            <a:avLst/>
          </a:prstGeom>
          <a:noFill/>
        </p:spPr>
      </p:pic>
      <p:sp>
        <p:nvSpPr>
          <p:cNvPr id="10" name="Podnadpis 2">
            <a:extLst>
              <a:ext uri="{FF2B5EF4-FFF2-40B4-BE49-F238E27FC236}">
                <a16:creationId xmlns:a16="http://schemas.microsoft.com/office/drawing/2014/main" id="{A2EB9EE7-E406-4979-80D1-5F9E5A256761}"/>
              </a:ext>
            </a:extLst>
          </p:cNvPr>
          <p:cNvSpPr txBox="1">
            <a:spLocks/>
          </p:cNvSpPr>
          <p:nvPr/>
        </p:nvSpPr>
        <p:spPr>
          <a:xfrm>
            <a:off x="4523599" y="710490"/>
            <a:ext cx="720080" cy="766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800" dirty="0">
                <a:solidFill>
                  <a:srgbClr val="00206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6808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			         		B			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Picture 6" descr="lipan_podhor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3591" y="3790532"/>
            <a:ext cx="5697911" cy="2510314"/>
          </a:xfrm>
          <a:prstGeom prst="rect">
            <a:avLst/>
          </a:prstGeom>
          <a:noFill/>
        </p:spPr>
      </p:pic>
      <p:pic>
        <p:nvPicPr>
          <p:cNvPr id="7" name="Picture 6" descr="losos_obec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"/>
          <a:stretch>
            <a:fillRect/>
          </a:stretch>
        </p:blipFill>
        <p:spPr>
          <a:xfrm>
            <a:off x="436490" y="1237666"/>
            <a:ext cx="5734202" cy="2597218"/>
          </a:xfrm>
          <a:prstGeom prst="rect">
            <a:avLst/>
          </a:prstGeom>
          <a:noFill/>
        </p:spPr>
      </p:pic>
      <p:sp>
        <p:nvSpPr>
          <p:cNvPr id="8" name="Podnadpis 2">
            <a:extLst>
              <a:ext uri="{FF2B5EF4-FFF2-40B4-BE49-F238E27FC236}">
                <a16:creationId xmlns:a16="http://schemas.microsoft.com/office/drawing/2014/main" id="{83D07FB9-83CB-47FB-89ED-9733171100C5}"/>
              </a:ext>
            </a:extLst>
          </p:cNvPr>
          <p:cNvSpPr txBox="1">
            <a:spLocks/>
          </p:cNvSpPr>
          <p:nvPr/>
        </p:nvSpPr>
        <p:spPr>
          <a:xfrm>
            <a:off x="4427984" y="833264"/>
            <a:ext cx="720080" cy="766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800" dirty="0">
                <a:solidFill>
                  <a:srgbClr val="00206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01281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				                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Picture 6" descr="cejn_velk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252292"/>
            <a:ext cx="4991819" cy="2531831"/>
          </a:xfrm>
          <a:prstGeom prst="rect">
            <a:avLst/>
          </a:prstGeom>
          <a:noFill/>
        </p:spPr>
      </p:pic>
      <p:pic>
        <p:nvPicPr>
          <p:cNvPr id="7" name="Picture 6" descr="karas_obec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9952" y="3356992"/>
            <a:ext cx="4632649" cy="2329046"/>
          </a:xfrm>
          <a:prstGeom prst="rect">
            <a:avLst/>
          </a:prstGeom>
          <a:noFill/>
        </p:spPr>
      </p:pic>
      <p:sp>
        <p:nvSpPr>
          <p:cNvPr id="8" name="Podnadpis 2">
            <a:extLst>
              <a:ext uri="{FF2B5EF4-FFF2-40B4-BE49-F238E27FC236}">
                <a16:creationId xmlns:a16="http://schemas.microsoft.com/office/drawing/2014/main" id="{574ED361-CB36-498D-91B3-32D102D3C06C}"/>
              </a:ext>
            </a:extLst>
          </p:cNvPr>
          <p:cNvSpPr txBox="1">
            <a:spLocks/>
          </p:cNvSpPr>
          <p:nvPr/>
        </p:nvSpPr>
        <p:spPr>
          <a:xfrm>
            <a:off x="4283968" y="788494"/>
            <a:ext cx="720080" cy="766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800" dirty="0">
                <a:solidFill>
                  <a:srgbClr val="00206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56724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					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52596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6" name="Picture 6" descr="plotice_obec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5976" y="3828333"/>
            <a:ext cx="4617915" cy="2227252"/>
          </a:xfrm>
          <a:prstGeom prst="rect">
            <a:avLst/>
          </a:prstGeom>
          <a:noFill/>
        </p:spPr>
      </p:pic>
      <p:pic>
        <p:nvPicPr>
          <p:cNvPr id="7" name="Picture 6" descr="pstruh_obecny_potocn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8342" y="1226807"/>
            <a:ext cx="5674669" cy="2771685"/>
          </a:xfrm>
          <a:prstGeom prst="rect">
            <a:avLst/>
          </a:prstGeom>
          <a:noFill/>
        </p:spPr>
      </p:pic>
      <p:sp>
        <p:nvSpPr>
          <p:cNvPr id="8" name="Podnadpis 2">
            <a:extLst>
              <a:ext uri="{FF2B5EF4-FFF2-40B4-BE49-F238E27FC236}">
                <a16:creationId xmlns:a16="http://schemas.microsoft.com/office/drawing/2014/main" id="{D31AC3DB-F9AB-48E2-AA1A-00783CF2248E}"/>
              </a:ext>
            </a:extLst>
          </p:cNvPr>
          <p:cNvSpPr txBox="1">
            <a:spLocks/>
          </p:cNvSpPr>
          <p:nvPr/>
        </p:nvSpPr>
        <p:spPr>
          <a:xfrm>
            <a:off x="4589267" y="741983"/>
            <a:ext cx="720080" cy="766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800" dirty="0">
                <a:solidFill>
                  <a:srgbClr val="00206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88757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							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-963488"/>
            <a:ext cx="9443392" cy="7089651"/>
          </a:xfrm>
        </p:spPr>
        <p:txBody>
          <a:bodyPr/>
          <a:lstStyle/>
          <a:p>
            <a:pPr lvl="7"/>
            <a:endParaRPr lang="cs-CZ" dirty="0"/>
          </a:p>
          <a:p>
            <a:pPr lvl="7"/>
            <a:endParaRPr lang="cs-CZ" dirty="0"/>
          </a:p>
          <a:p>
            <a:pPr lvl="7"/>
            <a:endParaRPr lang="cs-CZ" dirty="0"/>
          </a:p>
          <a:p>
            <a:pPr lvl="7"/>
            <a:endParaRPr lang="cs-CZ" dirty="0"/>
          </a:p>
          <a:p>
            <a:pPr lvl="7"/>
            <a:endParaRPr lang="cs-CZ" dirty="0"/>
          </a:p>
          <a:p>
            <a:pPr marL="3657600" lvl="8" indent="0">
              <a:buNone/>
            </a:pPr>
            <a:r>
              <a:rPr lang="cs-CZ" sz="3200" dirty="0"/>
              <a:t>                                                            			B</a:t>
            </a:r>
          </a:p>
        </p:txBody>
      </p:sp>
      <p:pic>
        <p:nvPicPr>
          <p:cNvPr id="6" name="Picture 6" descr="kapr_obecn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153821"/>
            <a:ext cx="5478264" cy="2737844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461" y="3513052"/>
            <a:ext cx="5002539" cy="305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odnadpis 2">
            <a:extLst>
              <a:ext uri="{FF2B5EF4-FFF2-40B4-BE49-F238E27FC236}">
                <a16:creationId xmlns:a16="http://schemas.microsoft.com/office/drawing/2014/main" id="{B36B2648-33FA-4EC4-A291-F519391524F8}"/>
              </a:ext>
            </a:extLst>
          </p:cNvPr>
          <p:cNvSpPr txBox="1">
            <a:spLocks/>
          </p:cNvSpPr>
          <p:nvPr/>
        </p:nvSpPr>
        <p:spPr>
          <a:xfrm>
            <a:off x="4067944" y="739565"/>
            <a:ext cx="720080" cy="766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800" dirty="0">
                <a:solidFill>
                  <a:srgbClr val="00206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94569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					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Picture 6" descr="lin_obecn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022" y="4064337"/>
            <a:ext cx="4695652" cy="2244388"/>
          </a:xfrm>
          <a:prstGeom prst="rect">
            <a:avLst/>
          </a:prstGeom>
          <a:noFill/>
        </p:spPr>
      </p:pic>
      <p:pic>
        <p:nvPicPr>
          <p:cNvPr id="7" name="Picture 6" descr="okoun_ricn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327" y="1423206"/>
            <a:ext cx="5343778" cy="2743652"/>
          </a:xfrm>
          <a:prstGeom prst="rect">
            <a:avLst/>
          </a:prstGeom>
          <a:noFill/>
        </p:spPr>
      </p:pic>
      <p:sp>
        <p:nvSpPr>
          <p:cNvPr id="8" name="Podnadpis 2">
            <a:extLst>
              <a:ext uri="{FF2B5EF4-FFF2-40B4-BE49-F238E27FC236}">
                <a16:creationId xmlns:a16="http://schemas.microsoft.com/office/drawing/2014/main" id="{18B62D1F-3689-409D-A595-69FBCA36ED9B}"/>
              </a:ext>
            </a:extLst>
          </p:cNvPr>
          <p:cNvSpPr txBox="1">
            <a:spLocks/>
          </p:cNvSpPr>
          <p:nvPr/>
        </p:nvSpPr>
        <p:spPr>
          <a:xfrm>
            <a:off x="4572000" y="857176"/>
            <a:ext cx="720080" cy="766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800" dirty="0">
                <a:solidFill>
                  <a:srgbClr val="00206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145077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					B</a:t>
            </a:r>
          </a:p>
        </p:txBody>
      </p:sp>
      <p:pic>
        <p:nvPicPr>
          <p:cNvPr id="6" name="Picture 6" descr="cejn_velk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920" y="3429000"/>
            <a:ext cx="4991819" cy="2531831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41919"/>
            <a:ext cx="4304333" cy="262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dnadpis 2">
            <a:extLst>
              <a:ext uri="{FF2B5EF4-FFF2-40B4-BE49-F238E27FC236}">
                <a16:creationId xmlns:a16="http://schemas.microsoft.com/office/drawing/2014/main" id="{F8AFD5B6-BB56-44F4-A8D2-50E72FD9B9BE}"/>
              </a:ext>
            </a:extLst>
          </p:cNvPr>
          <p:cNvSpPr txBox="1">
            <a:spLocks/>
          </p:cNvSpPr>
          <p:nvPr/>
        </p:nvSpPr>
        <p:spPr>
          <a:xfrm>
            <a:off x="4572000" y="897169"/>
            <a:ext cx="720080" cy="766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800" dirty="0">
                <a:solidFill>
                  <a:srgbClr val="00206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234764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					B	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Picture 6" descr="okoun_ric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872" y="3536165"/>
            <a:ext cx="5554019" cy="2851596"/>
          </a:xfrm>
          <a:prstGeom prst="rect">
            <a:avLst/>
          </a:prstGeom>
          <a:noFill/>
        </p:spPr>
      </p:pic>
      <p:pic>
        <p:nvPicPr>
          <p:cNvPr id="8" name="Picture 6" descr="plotice_obec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109" y="1308914"/>
            <a:ext cx="4617915" cy="2227252"/>
          </a:xfrm>
          <a:prstGeom prst="rect">
            <a:avLst/>
          </a:prstGeom>
          <a:noFill/>
        </p:spPr>
      </p:pic>
      <p:sp>
        <p:nvSpPr>
          <p:cNvPr id="7" name="Podnadpis 2">
            <a:extLst>
              <a:ext uri="{FF2B5EF4-FFF2-40B4-BE49-F238E27FC236}">
                <a16:creationId xmlns:a16="http://schemas.microsoft.com/office/drawing/2014/main" id="{9B72A2B3-CE5C-47BA-87D3-90E69467512A}"/>
              </a:ext>
            </a:extLst>
          </p:cNvPr>
          <p:cNvSpPr txBox="1">
            <a:spLocks/>
          </p:cNvSpPr>
          <p:nvPr/>
        </p:nvSpPr>
        <p:spPr>
          <a:xfrm>
            <a:off x="3995936" y="681714"/>
            <a:ext cx="720080" cy="766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800" dirty="0">
                <a:solidFill>
                  <a:srgbClr val="00206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55680395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127</Words>
  <Application>Microsoft Office PowerPoint</Application>
  <PresentationFormat>Předvádění na obrazovce (4:3)</PresentationFormat>
  <Paragraphs>37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Calibri</vt:lpstr>
      <vt:lpstr>Motiv systému Office</vt:lpstr>
      <vt:lpstr>Poznávačka - RYBY</vt:lpstr>
      <vt:lpstr>Prezentace aplikace PowerPoint</vt:lpstr>
      <vt:lpstr>A              B    </vt:lpstr>
      <vt:lpstr>A                    B</vt:lpstr>
      <vt:lpstr>A     B</vt:lpstr>
      <vt:lpstr>A        </vt:lpstr>
      <vt:lpstr>A     B</vt:lpstr>
      <vt:lpstr>A     B</vt:lpstr>
      <vt:lpstr>A     B  </vt:lpstr>
      <vt:lpstr>A       B  </vt:lpstr>
      <vt:lpstr>A      B</vt:lpstr>
      <vt:lpstr>A     B   </vt:lpstr>
      <vt:lpstr>A      B</vt:lpstr>
      <vt:lpstr>A      B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Helena Staňková</dc:creator>
  <cp:lastModifiedBy>Beran Vít</cp:lastModifiedBy>
  <cp:revision>26</cp:revision>
  <cp:lastPrinted>2021-10-19T19:08:49Z</cp:lastPrinted>
  <dcterms:created xsi:type="dcterms:W3CDTF">2016-03-11T08:05:24Z</dcterms:created>
  <dcterms:modified xsi:type="dcterms:W3CDTF">2021-10-19T19:20:34Z</dcterms:modified>
</cp:coreProperties>
</file>