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3353DD-D1DE-47B3-AF4A-0B55F95D610A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85F61A-6010-4AE5-85ED-F17F50BB13D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339752" y="3140968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„…uznání přirozené důstojnosti a rovných nezcizitelných práv </a:t>
            </a:r>
            <a:r>
              <a:rPr lang="cs-CZ" u="sng" dirty="0" smtClean="0"/>
              <a:t>všech členů lidské rodiny </a:t>
            </a:r>
            <a:r>
              <a:rPr lang="cs-CZ" dirty="0" smtClean="0"/>
              <a:t>je základem svobody, spravedlnosti a míru ve světě.“</a:t>
            </a:r>
            <a:endParaRPr lang="cs-CZ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/>
              <a:t>Y</a:t>
            </a:r>
            <a:r>
              <a:rPr lang="cs-CZ" dirty="0" smtClean="0"/>
              <a:t>ork, 10. prosince 1948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31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cs-CZ" b="1" dirty="0" smtClean="0"/>
              <a:t>Všeobecná deklarace lidských práv</a:t>
            </a:r>
            <a:endParaRPr lang="cs-CZ" b="1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878012"/>
            <a:ext cx="5715000" cy="4318000"/>
          </a:xfrm>
        </p:spPr>
      </p:pic>
    </p:spTree>
    <p:extLst>
      <p:ext uri="{BB962C8B-B14F-4D97-AF65-F5344CB8AC3E}">
        <p14:creationId xmlns:p14="http://schemas.microsoft.com/office/powerpoint/2010/main" val="397607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Všeobecná deklarace lidských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souborem lidských práv pro všechny bez rozdílu</a:t>
            </a:r>
          </a:p>
          <a:p>
            <a:r>
              <a:rPr lang="cs-CZ" dirty="0" smtClean="0"/>
              <a:t>Považována za nejvýznamnější dokument 20. století</a:t>
            </a:r>
          </a:p>
          <a:p>
            <a:r>
              <a:rPr lang="cs-CZ" dirty="0" smtClean="0"/>
              <a:t>Obsahuje </a:t>
            </a:r>
            <a:r>
              <a:rPr lang="cs-CZ" b="1" dirty="0" smtClean="0"/>
              <a:t>30 článků</a:t>
            </a:r>
            <a:r>
              <a:rPr lang="cs-CZ" dirty="0" smtClean="0"/>
              <a:t>, které stanoví základní práva, která by měla být zaručena jednotlivými státy všem lidem na světě</a:t>
            </a:r>
          </a:p>
          <a:p>
            <a:r>
              <a:rPr lang="cs-CZ" dirty="0" smtClean="0"/>
              <a:t>Byla přijata 10. prosince 1948 </a:t>
            </a:r>
            <a:r>
              <a:rPr lang="cs-CZ" b="1" dirty="0" smtClean="0"/>
              <a:t>Organizací </a:t>
            </a:r>
            <a:r>
              <a:rPr lang="cs-CZ" b="1" dirty="0"/>
              <a:t>s</a:t>
            </a:r>
            <a:r>
              <a:rPr lang="cs-CZ" b="1" dirty="0" smtClean="0"/>
              <a:t>pojených národů (OSN)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90778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Všeobecná deklarace lidských práv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VDLP byla přeložena do téměř 350 jazyků a jde o nejpřekládanější dokument na světě</a:t>
            </a:r>
          </a:p>
          <a:p>
            <a:r>
              <a:rPr lang="cs-CZ" dirty="0" smtClean="0"/>
              <a:t>V roce 2006 vznikla </a:t>
            </a:r>
            <a:r>
              <a:rPr lang="cs-CZ" b="1" dirty="0" smtClean="0"/>
              <a:t>Rada pro lidská práva</a:t>
            </a:r>
            <a:r>
              <a:rPr lang="cs-CZ" dirty="0" smtClean="0"/>
              <a:t>, která dohlíží na dodržování lidských práv</a:t>
            </a:r>
          </a:p>
          <a:p>
            <a:r>
              <a:rPr lang="cs-CZ" dirty="0" smtClean="0"/>
              <a:t>Lidská práva potřebuje každý člověk k důstojnému životu. Bez nich nelze rozvíjet lidské vlastnosti, inteligenci, talent či duchovnost.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550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139</Words>
  <Application>Microsoft Office PowerPoint</Application>
  <PresentationFormat>Předvádění na obrazovce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Arkýř</vt:lpstr>
      <vt:lpstr>„…uznání přirozené důstojnosti a rovných nezcizitelných práv všech členů lidské rodiny je základem svobody, spravedlnosti a míru ve světě.“</vt:lpstr>
      <vt:lpstr>Všeobecná deklarace lidských práv</vt:lpstr>
      <vt:lpstr>Všeobecná deklarace lidských práv</vt:lpstr>
      <vt:lpstr>Všeobecná deklarace lidských práv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„…uznání přirozené důstojnosti a rovných nezcizitelných práv všech členů lidské rodiny je základem svobody, spravedlnosti a míru ve světě.“</dc:title>
  <dc:creator>učitel</dc:creator>
  <cp:lastModifiedBy>učitel</cp:lastModifiedBy>
  <cp:revision>3</cp:revision>
  <dcterms:created xsi:type="dcterms:W3CDTF">2018-05-14T15:29:21Z</dcterms:created>
  <dcterms:modified xsi:type="dcterms:W3CDTF">2018-05-14T15:52:36Z</dcterms:modified>
</cp:coreProperties>
</file>