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99855F6-178E-4EE0-B5A4-1DED99BB7647}" type="datetimeFigureOut">
              <a:rPr lang="cs-CZ" smtClean="0"/>
              <a:t>23.10.2011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EED01BA-AE30-414B-83DC-5EBEBAB513F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qnNIFkC_GN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676400"/>
            <a:ext cx="7414592" cy="1524000"/>
          </a:xfrm>
        </p:spPr>
        <p:txBody>
          <a:bodyPr>
            <a:noAutofit/>
          </a:bodyPr>
          <a:lstStyle/>
          <a:p>
            <a:r>
              <a:rPr lang="cs-CZ" sz="5400" dirty="0" smtClean="0"/>
              <a:t>Základy společenského chování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0" y="3501008"/>
            <a:ext cx="3886200" cy="1825625"/>
          </a:xfrm>
        </p:spPr>
        <p:txBody>
          <a:bodyPr>
            <a:normAutofit/>
          </a:bodyPr>
          <a:lstStyle/>
          <a:p>
            <a:r>
              <a:rPr lang="cs-CZ" sz="4400" dirty="0" smtClean="0"/>
              <a:t>8. třídy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830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Nejprve zhlédněte 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hlinkClick r:id="rId2"/>
              </a:rPr>
              <a:t>http://www.youtube.com/watch?v=qnNIFkC_GN8</a:t>
            </a:r>
            <a:endParaRPr lang="cs-CZ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636912"/>
            <a:ext cx="2136626" cy="3094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5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Zkuste ve dvojicích vymyslet, v jakých společenských situacích se musíme kontrolovat a chovat se společensky, aby si </a:t>
            </a:r>
          </a:p>
          <a:p>
            <a:pPr marL="6858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o nás ostatní lidé nemysleli, že jsme    </a:t>
            </a:r>
          </a:p>
          <a:p>
            <a:pPr marL="68580" indent="0">
              <a:buNone/>
            </a:pPr>
            <a:r>
              <a:rPr lang="cs-CZ" sz="3200" dirty="0"/>
              <a:t> </a:t>
            </a:r>
            <a:r>
              <a:rPr lang="cs-CZ" sz="3200" dirty="0" smtClean="0"/>
              <a:t>  nevychovaní</a:t>
            </a:r>
            <a:r>
              <a:rPr lang="cs-CZ" sz="3200" dirty="0"/>
              <a:t>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2834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Kdy se neocitáme ve společnosti? </a:t>
            </a:r>
          </a:p>
          <a:p>
            <a:r>
              <a:rPr lang="cs-CZ" dirty="0" smtClean="0"/>
              <a:t>a</a:t>
            </a:r>
            <a:r>
              <a:rPr lang="cs-CZ" dirty="0"/>
              <a:t>)	v kině</a:t>
            </a:r>
          </a:p>
          <a:p>
            <a:r>
              <a:rPr lang="cs-CZ" dirty="0"/>
              <a:t>b)	na plese</a:t>
            </a:r>
          </a:p>
          <a:p>
            <a:r>
              <a:rPr lang="cs-CZ" dirty="0">
                <a:solidFill>
                  <a:srgbClr val="FF0000"/>
                </a:solidFill>
              </a:rPr>
              <a:t>c)	na chalupě</a:t>
            </a:r>
          </a:p>
          <a:p>
            <a:r>
              <a:rPr lang="cs-CZ" dirty="0"/>
              <a:t>Ve společnosti je vždy významnější</a:t>
            </a:r>
          </a:p>
          <a:p>
            <a:r>
              <a:rPr lang="cs-CZ" dirty="0">
                <a:solidFill>
                  <a:srgbClr val="FF0000"/>
                </a:solidFill>
              </a:rPr>
              <a:t>a)	žena</a:t>
            </a:r>
          </a:p>
          <a:p>
            <a:r>
              <a:rPr lang="cs-CZ" dirty="0"/>
              <a:t>b)	muž</a:t>
            </a:r>
          </a:p>
          <a:p>
            <a:r>
              <a:rPr lang="cs-CZ" dirty="0"/>
              <a:t>c)	mladší</a:t>
            </a:r>
          </a:p>
          <a:p>
            <a:r>
              <a:rPr lang="cs-CZ" dirty="0"/>
              <a:t>Čestné místo je vždy</a:t>
            </a:r>
          </a:p>
          <a:p>
            <a:r>
              <a:rPr lang="cs-CZ" dirty="0">
                <a:solidFill>
                  <a:srgbClr val="FF0000"/>
                </a:solidFill>
              </a:rPr>
              <a:t>a)	po pravici</a:t>
            </a:r>
          </a:p>
          <a:p>
            <a:r>
              <a:rPr lang="cs-CZ" dirty="0"/>
              <a:t>b)	po levici</a:t>
            </a:r>
          </a:p>
          <a:p>
            <a:r>
              <a:rPr lang="cs-CZ" dirty="0"/>
              <a:t>c)	je to jedno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Ze schodů či do schodů jde muž vždy</a:t>
            </a:r>
          </a:p>
          <a:p>
            <a:r>
              <a:rPr lang="cs-CZ" dirty="0"/>
              <a:t>a)	výš</a:t>
            </a:r>
          </a:p>
          <a:p>
            <a:r>
              <a:rPr lang="cs-CZ" dirty="0">
                <a:solidFill>
                  <a:srgbClr val="FF0000"/>
                </a:solidFill>
              </a:rPr>
              <a:t>b)	níž</a:t>
            </a:r>
          </a:p>
          <a:p>
            <a:r>
              <a:rPr lang="cs-CZ" dirty="0"/>
              <a:t>c)	těsně vedle</a:t>
            </a:r>
          </a:p>
          <a:p>
            <a:r>
              <a:rPr lang="cs-CZ" dirty="0"/>
              <a:t>Společensky nejméně významný je </a:t>
            </a:r>
          </a:p>
          <a:p>
            <a:r>
              <a:rPr lang="cs-CZ" dirty="0"/>
              <a:t>a)	starší muž</a:t>
            </a:r>
          </a:p>
          <a:p>
            <a:r>
              <a:rPr lang="cs-CZ" dirty="0"/>
              <a:t>b)	žena</a:t>
            </a:r>
          </a:p>
          <a:p>
            <a:r>
              <a:rPr lang="cs-CZ" dirty="0">
                <a:solidFill>
                  <a:srgbClr val="FF0000"/>
                </a:solidFill>
              </a:rPr>
              <a:t>c)	nadřízený muž</a:t>
            </a:r>
          </a:p>
          <a:p>
            <a:r>
              <a:rPr lang="cs-CZ" dirty="0"/>
              <a:t>Pokud nám společensky významnější osoba dává přednost</a:t>
            </a:r>
          </a:p>
          <a:p>
            <a:r>
              <a:rPr lang="cs-CZ" dirty="0">
                <a:solidFill>
                  <a:srgbClr val="FF0000"/>
                </a:solidFill>
              </a:rPr>
              <a:t>a)	musíme ji přijmout</a:t>
            </a:r>
          </a:p>
          <a:p>
            <a:r>
              <a:rPr lang="cs-CZ" dirty="0"/>
              <a:t>b)	musíme ji odmítnout</a:t>
            </a:r>
          </a:p>
          <a:p>
            <a:r>
              <a:rPr lang="cs-CZ" dirty="0"/>
              <a:t>c)	musíme se začít hádat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39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Nyní vytvořte čtveřice a  na základě kartiček sehrajte scénky!</a:t>
            </a:r>
          </a:p>
          <a:p>
            <a:endParaRPr lang="cs-CZ" sz="3200" dirty="0"/>
          </a:p>
          <a:p>
            <a:r>
              <a:rPr lang="cs-CZ" sz="3200" dirty="0" smtClean="0"/>
              <a:t>Situace: Cestování dopravním prostředkem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     Škola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        Návštěva divadla a kina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28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45</TotalTime>
  <Words>89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Urban Pop</vt:lpstr>
      <vt:lpstr>Základy společenského chování</vt:lpstr>
      <vt:lpstr>Nejprve zhlédněte video</vt:lpstr>
      <vt:lpstr>Otázky k zamyšlení</vt:lpstr>
      <vt:lpstr>Výsledky testu</vt:lpstr>
      <vt:lpstr>Hra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společenského chování</dc:title>
  <dc:creator>user</dc:creator>
  <cp:lastModifiedBy>Učitel</cp:lastModifiedBy>
  <cp:revision>7</cp:revision>
  <dcterms:created xsi:type="dcterms:W3CDTF">2011-10-22T09:28:05Z</dcterms:created>
  <dcterms:modified xsi:type="dcterms:W3CDTF">2011-10-23T16:24:47Z</dcterms:modified>
</cp:coreProperties>
</file>