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76" r:id="rId3"/>
    <p:sldId id="279" r:id="rId4"/>
    <p:sldId id="280" r:id="rId5"/>
    <p:sldId id="281" r:id="rId6"/>
    <p:sldId id="282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F06C39-52FD-4A84-B255-62993B9729C5}" type="datetime1">
              <a:rPr lang="cs-CZ" smtClean="0"/>
              <a:t>03.04.2022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E47A4-6762-427E-823E-D15D87CF8901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8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0F896-2391-43BB-A676-C511D8B1C63E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1861D-1D73-47BD-8737-E1B4D5A379FA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547E-CD20-447F-A896-636A7955E7DD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3F4BA-23A2-46F1-BED9-D93468C66627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8FBCD-A069-4B25-811B-3F40C00909C5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98ABC-11E6-4176-B914-21F9EE225035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lé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podzim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zim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305E21-3B3F-4E0C-9DED-67F1E0F630AA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0DC33-4447-4762-8938-984B6C9B5287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4E6E2-C267-45B4-A106-E1AFCC7F0B50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E4C1554-D63E-4F25-B619-F5B83AB648C6}" type="datetime1">
              <a:rPr lang="cs-CZ" noProof="0" smtClean="0"/>
              <a:t>03.04.2022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1. Týden dubna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4.4. – 8.4.</a:t>
            </a:r>
          </a:p>
          <a:p>
            <a:pPr rtl="0"/>
            <a:r>
              <a:rPr lang="cs-CZ" dirty="0" smtClean="0"/>
              <a:t>8.AB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3964" y="4959927"/>
            <a:ext cx="11432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Počítáme s mnohočleny – sčítáme, odčítáme, násobíme, upravujeme podle vzorců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Mnohočleny začneme dělit a vytýkat v nich před závorku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Rýsujeme a využíváme u toho společných vlastností bodů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TEST ZA BŘEZEN</a:t>
            </a:r>
            <a:endParaRPr lang="cs-CZ" sz="24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Cíle týdne a týdenní úkol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CÍLE TÝDNE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dirty="0" smtClean="0"/>
              <a:t>Upravím mnohočlen na co nejjednodušší tvar pomocí násobení, sčítání, odčítání či použitím vzorců</a:t>
            </a:r>
          </a:p>
          <a:p>
            <a:pPr rtl="0"/>
            <a:r>
              <a:rPr lang="cs-CZ" dirty="0" smtClean="0"/>
              <a:t>Sestrojím zadaný útvar, využívám množin bodů daných vlastností</a:t>
            </a:r>
          </a:p>
          <a:p>
            <a:pPr rtl="0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cs-CZ" dirty="0" smtClean="0"/>
              <a:t>V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dirty="0" smtClean="0"/>
              <a:t>vyplň dotazník </a:t>
            </a:r>
            <a:r>
              <a:rPr lang="cs-CZ" dirty="0" smtClean="0"/>
              <a:t>– termín je do </a:t>
            </a:r>
            <a:r>
              <a:rPr lang="cs-CZ" b="1" dirty="0" smtClean="0"/>
              <a:t>středy </a:t>
            </a:r>
            <a:r>
              <a:rPr lang="cs-CZ" b="1" dirty="0" smtClean="0"/>
              <a:t>večer!!</a:t>
            </a:r>
            <a:r>
              <a:rPr lang="cs-CZ" dirty="0" smtClean="0"/>
              <a:t> </a:t>
            </a:r>
            <a:r>
              <a:rPr lang="cs-CZ" dirty="0" smtClean="0"/>
              <a:t>(dotazník zabere max. 10 minut a využijeme ho pro plánování výuky s panem učitelem Prokopem</a:t>
            </a:r>
            <a:r>
              <a:rPr lang="cs-CZ" dirty="0" smtClean="0"/>
              <a:t>)</a:t>
            </a:r>
            <a:endParaRPr lang="cs-CZ" dirty="0" smtClean="0"/>
          </a:p>
          <a:p>
            <a:pPr rtl="0"/>
            <a:r>
              <a:rPr lang="cs-CZ" dirty="0" smtClean="0"/>
              <a:t>Pracovní sešit strana 42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235" y="2515369"/>
            <a:ext cx="6995160" cy="3101416"/>
          </a:xfrm>
        </p:spPr>
        <p:txBody>
          <a:bodyPr/>
          <a:lstStyle/>
          <a:p>
            <a:r>
              <a:rPr lang="cs-CZ" dirty="0" smtClean="0"/>
              <a:t>Ještě jednou procvičíme to, co jsme dělali v minulých týdnech</a:t>
            </a:r>
          </a:p>
          <a:p>
            <a:r>
              <a:rPr lang="cs-CZ" dirty="0" smtClean="0"/>
              <a:t>Vše shrneme, zahrajeme si hru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Úpravy mnohočlenů – zjednodušování (hra)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2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4" y="2327564"/>
            <a:ext cx="6995160" cy="3289221"/>
          </a:xfrm>
        </p:spPr>
        <p:txBody>
          <a:bodyPr/>
          <a:lstStyle/>
          <a:p>
            <a:r>
              <a:rPr lang="cs-CZ" dirty="0" smtClean="0"/>
              <a:t>BUDEME POTŘEBOVAT RÝSOVACÍ POTŘEBY!!</a:t>
            </a:r>
          </a:p>
          <a:p>
            <a:r>
              <a:rPr lang="cs-CZ" dirty="0" smtClean="0"/>
              <a:t>Budeme hledat množiny bodů dané vlastnosti a budeme u toho rýsovat</a:t>
            </a:r>
          </a:p>
          <a:p>
            <a:r>
              <a:rPr lang="cs-CZ" dirty="0" smtClean="0"/>
              <a:t>Čekají nás prezentace Petra a Simči s Maruškou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Množiny bodů dané vlastnosti – rýsujeme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2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2281381"/>
            <a:ext cx="6995160" cy="3335403"/>
          </a:xfrm>
        </p:spPr>
        <p:txBody>
          <a:bodyPr/>
          <a:lstStyle/>
          <a:p>
            <a:r>
              <a:rPr lang="cs-CZ" dirty="0" smtClean="0"/>
              <a:t>Navážeme na to, co jsme už objevili – jak se dělí mnohočleny a k čemu to můžeme využít</a:t>
            </a:r>
          </a:p>
          <a:p>
            <a:r>
              <a:rPr lang="cs-CZ" dirty="0" smtClean="0"/>
              <a:t>Dotkneme se vytýkání před závorku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Dělení mnohočlenů, vytýkání před závorku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835" y="2179782"/>
            <a:ext cx="6995160" cy="3437003"/>
          </a:xfrm>
        </p:spPr>
        <p:txBody>
          <a:bodyPr/>
          <a:lstStyle/>
          <a:p>
            <a:r>
              <a:rPr lang="cs-CZ" dirty="0" smtClean="0"/>
              <a:t>Formou testu zopakujeme, co jsme se naučili v březnu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Test za březen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2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tyři roční období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0_TF04001541.potx" id="{D2BD68C6-B3DF-458F-9600-E6E79699462E}" vid="{830B0593-3475-45DF-94CD-5F579280FFBD}"/>
    </a:ext>
  </a:extLst>
</a:theme>
</file>

<file path=ppt/theme/theme2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Oslava čtyř ročních období</Template>
  <TotalTime>447</TotalTime>
  <Words>224</Words>
  <Application>Microsoft Office PowerPoint</Application>
  <PresentationFormat>Širokoúhlá obrazovka</PresentationFormat>
  <Paragraphs>32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Bahnschrift Light</vt:lpstr>
      <vt:lpstr>Calibri</vt:lpstr>
      <vt:lpstr>Constantia</vt:lpstr>
      <vt:lpstr>Wingdings</vt:lpstr>
      <vt:lpstr>Čtyři roční období 16:9</vt:lpstr>
      <vt:lpstr>1. Týden dubna</vt:lpstr>
      <vt:lpstr>Cíle týdne a týdenní úkol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DUBEN 2022</dc:title>
  <dc:creator>Pařízková Ivana</dc:creator>
  <cp:lastModifiedBy>Pařízková Ivana</cp:lastModifiedBy>
  <cp:revision>15</cp:revision>
  <dcterms:created xsi:type="dcterms:W3CDTF">2022-04-02T07:54:29Z</dcterms:created>
  <dcterms:modified xsi:type="dcterms:W3CDTF">2022-04-03T20:06:59Z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