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44727" cy="687621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495637" y="1104297"/>
            <a:ext cx="472918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1. týden března</a:t>
            </a:r>
          </a:p>
          <a:p>
            <a:pPr algn="ctr"/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(28.2. – 4.3.)</a:t>
            </a:r>
            <a:endParaRPr lang="cs-CZ" sz="5400" dirty="0">
              <a:solidFill>
                <a:schemeClr val="accent2">
                  <a:lumMod val="7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6915" y="5532581"/>
            <a:ext cx="5565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obsah kruhu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počítáme s mnohočleny – co už umíme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TEST ZA LEDEN – v pátek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sečtu a odečtu jednočleny v mnohočlenu i mnohočleny</a:t>
            </a:r>
          </a:p>
          <a:p>
            <a:r>
              <a:rPr lang="cs-CZ" dirty="0" smtClean="0"/>
              <a:t>vypočítám obvod a obsah </a:t>
            </a:r>
            <a:r>
              <a:rPr lang="cs-CZ" dirty="0" smtClean="0"/>
              <a:t>kruhu – i v úlohách</a:t>
            </a:r>
          </a:p>
          <a:p>
            <a:r>
              <a:rPr lang="cs-CZ" dirty="0" smtClean="0"/>
              <a:t>zopakuji si učivo probrané v lednu – samostatně i formou testu</a:t>
            </a: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PS: stránky 39, 40 a 41 – procvičuj na páteční test</a:t>
            </a:r>
          </a:p>
          <a:p>
            <a:r>
              <a:rPr lang="cs-CZ" dirty="0" smtClean="0"/>
              <a:t>na případné konkrétní nejasnosti budeš mít příležitost se zeptat na 3. hodině týdne</a:t>
            </a:r>
          </a:p>
          <a:p>
            <a:r>
              <a:rPr lang="cs-CZ" dirty="0" smtClean="0"/>
              <a:t>správná řešení budou v </a:t>
            </a:r>
            <a:r>
              <a:rPr lang="cs-CZ" dirty="0" err="1" smtClean="0"/>
              <a:t>Teams</a:t>
            </a:r>
            <a:r>
              <a:rPr lang="cs-CZ" dirty="0"/>
              <a:t> </a:t>
            </a:r>
            <a:r>
              <a:rPr lang="cs-CZ" dirty="0" smtClean="0"/>
              <a:t>k dispozici ve čtvrtek po 15. hodině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04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1.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800"/>
            <a:ext cx="4513541" cy="25584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zahrajeme si různé hry</a:t>
            </a:r>
          </a:p>
          <a:p>
            <a:r>
              <a:rPr lang="cs-CZ" sz="2400" dirty="0" smtClean="0"/>
              <a:t>pokusíme se ujasnit všechny nepochopené operace a vylepšit naši práci s proměnnými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HRÁTKY S PROMĚNNÝMI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8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800"/>
            <a:ext cx="4513541" cy="204123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na obsah kruhu se opět podíváme v historických souvislostech</a:t>
            </a:r>
          </a:p>
          <a:p>
            <a:r>
              <a:rPr lang="cs-CZ" sz="2400" dirty="0"/>
              <a:t>odvodíme, jak obsah kruhu </a:t>
            </a:r>
            <a:r>
              <a:rPr lang="cs-CZ" sz="2400" dirty="0" smtClean="0"/>
              <a:t>vypočítat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OBSAH KRUHU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3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3.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799"/>
            <a:ext cx="4513541" cy="2761673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procvičíme počítání obvodu i obsahu kruhu</a:t>
            </a:r>
          </a:p>
          <a:p>
            <a:r>
              <a:rPr lang="cs-CZ" sz="2400" dirty="0" smtClean="0"/>
              <a:t>budeme počítat i další obsahy a obvody rovinných </a:t>
            </a:r>
            <a:r>
              <a:rPr lang="cs-CZ" sz="2400" dirty="0" smtClean="0"/>
              <a:t>obrazců</a:t>
            </a:r>
          </a:p>
          <a:p>
            <a:r>
              <a:rPr lang="cs-CZ" sz="2400" dirty="0" smtClean="0"/>
              <a:t>v hodině bude prostor i na konkrétní otázky týkající se učiva měsíce ledna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OBSAH KRUHU</a:t>
            </a:r>
          </a:p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OBVODY A OBSAHY rovinných obrazců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69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4</a:t>
            </a:r>
            <a:r>
              <a:rPr lang="cs-CZ" sz="2400" dirty="0" smtClean="0"/>
              <a:t>. </a:t>
            </a:r>
            <a:r>
              <a:rPr lang="cs-CZ" sz="2400" dirty="0" smtClean="0"/>
              <a:t>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438" y="2336800"/>
            <a:ext cx="4959926" cy="2549236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cs-CZ" sz="2400" dirty="0"/>
              <a:t>projdi cíle jednotlivých lednových týdnů</a:t>
            </a:r>
          </a:p>
          <a:p>
            <a:r>
              <a:rPr lang="cs-CZ" sz="2400" dirty="0"/>
              <a:t>při procvičování na test se zaměř na to, jestli se ti daří tyto cíle plnit – ověř si to na konkrétních cvičeních v pracovním sešitě nebo na webu (</a:t>
            </a:r>
            <a:r>
              <a:rPr lang="cs-CZ" sz="2400" dirty="0" err="1"/>
              <a:t>umimematiku</a:t>
            </a:r>
            <a:r>
              <a:rPr lang="cs-CZ" sz="2400" dirty="0"/>
              <a:t>, </a:t>
            </a:r>
            <a:r>
              <a:rPr lang="cs-CZ" sz="2400" dirty="0" err="1"/>
              <a:t>skolasnadhledem</a:t>
            </a:r>
            <a:r>
              <a:rPr lang="cs-CZ" sz="2400" dirty="0"/>
              <a:t>)</a:t>
            </a:r>
          </a:p>
          <a:p>
            <a:r>
              <a:rPr lang="cs-CZ" sz="2400" dirty="0"/>
              <a:t>řekni si o pomoc, pokud něčemu konkrétnímu nerozumíš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TEST ZA LEDEN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41341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236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Calisto MT</vt:lpstr>
      <vt:lpstr>Trebuchet MS</vt:lpstr>
      <vt:lpstr>Wingdings 3</vt:lpstr>
      <vt:lpstr>Fazeta</vt:lpstr>
      <vt:lpstr>Prezentace aplikace PowerPoint</vt:lpstr>
      <vt:lpstr>CÍLE TÝDNE A TÝDENNÍ PLÁN</vt:lpstr>
      <vt:lpstr>1. hodina týdne</vt:lpstr>
      <vt:lpstr>2. hodina týdne</vt:lpstr>
      <vt:lpstr>3. hodina týdne</vt:lpstr>
      <vt:lpstr>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6</cp:revision>
  <dcterms:created xsi:type="dcterms:W3CDTF">2022-02-27T20:23:36Z</dcterms:created>
  <dcterms:modified xsi:type="dcterms:W3CDTF">2022-02-27T21:30:30Z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