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Týden prosince</a:t>
            </a:r>
            <a:br>
              <a:rPr lang="cs-CZ" dirty="0" smtClean="0"/>
            </a:br>
            <a:r>
              <a:rPr lang="cs-CZ" dirty="0" smtClean="0"/>
              <a:t>13.12. – 17.12.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Pythagorova věta</a:t>
            </a:r>
          </a:p>
          <a:p>
            <a:r>
              <a:rPr lang="cs-CZ" dirty="0" smtClean="0"/>
              <a:t>Statistika – opakování a procvičení</a:t>
            </a:r>
          </a:p>
          <a:p>
            <a:r>
              <a:rPr lang="cs-CZ" dirty="0" smtClean="0"/>
              <a:t>Iracionální čísla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Pokud jsi v karanténě, izolaci, nebo prostě nemocný/á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 si týdenní domácí úkol</a:t>
            </a:r>
          </a:p>
          <a:p>
            <a:r>
              <a:rPr lang="cs-CZ" dirty="0"/>
              <a:t>Od spolužáka zjisti, co děláme ve škole, případně se zeptej mě, paní učitelky – v chatu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Sleduj materiály, které se průběžně objevují v </a:t>
            </a:r>
            <a:r>
              <a:rPr lang="cs-CZ" dirty="0" err="1"/>
              <a:t>Teams</a:t>
            </a:r>
            <a:r>
              <a:rPr lang="cs-CZ" dirty="0"/>
              <a:t> (v souborech, v aktuálním měsíci a týdnu) a doma si je vypracuj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odevzdej vše, co jsi tento týden doma udělal/a</a:t>
            </a:r>
          </a:p>
          <a:p>
            <a:r>
              <a:rPr lang="cs-CZ" dirty="0"/>
              <a:t>Pokud jsi něčemu neporozuměl/a, poznamenej si do sešitu, čemu konkrétně nerozumíš, vyfoť a odevzdej to též</a:t>
            </a:r>
          </a:p>
          <a:p>
            <a:r>
              <a:rPr lang="cs-CZ" dirty="0"/>
              <a:t>Napiš mi v </a:t>
            </a:r>
            <a:r>
              <a:rPr lang="cs-CZ" dirty="0" err="1"/>
              <a:t>Teams</a:t>
            </a:r>
            <a:r>
              <a:rPr lang="cs-CZ" dirty="0"/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5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CÍLE TÝDNE</a:t>
            </a:r>
          </a:p>
          <a:p>
            <a:r>
              <a:rPr lang="cs-CZ" dirty="0" smtClean="0"/>
              <a:t>Pomocí jednoho z důkazů Pythagorovy věty vysvětlím, jak tato věta funguje a k čemu slouží</a:t>
            </a:r>
          </a:p>
          <a:p>
            <a:r>
              <a:rPr lang="cs-CZ" dirty="0" smtClean="0"/>
              <a:t>Poznám iracionální číslo od racionálního</a:t>
            </a:r>
          </a:p>
          <a:p>
            <a:r>
              <a:rPr lang="cs-CZ" dirty="0" smtClean="0"/>
              <a:t>Popíšu, v jakých situacích používáme modus, medián, aritmetický průměr a vážený průměr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TÝDENNÍ </a:t>
            </a:r>
            <a:r>
              <a:rPr lang="cs-CZ" dirty="0" smtClean="0"/>
              <a:t>ÚKOL</a:t>
            </a:r>
          </a:p>
          <a:p>
            <a:r>
              <a:rPr lang="cs-CZ" dirty="0" smtClean="0"/>
              <a:t>4 cvičení v umimematiku.cz</a:t>
            </a:r>
          </a:p>
          <a:p>
            <a:r>
              <a:rPr lang="cs-CZ" dirty="0" smtClean="0"/>
              <a:t>Všechna cvičení jsou povinná, v „rozbité kalkulačce“ postačí ke splnění zadání 5 vyřešených úloh, u ostatních dosažení 3 štítů</a:t>
            </a:r>
          </a:p>
          <a:p>
            <a:r>
              <a:rPr lang="cs-CZ" dirty="0" smtClean="0"/>
              <a:t>Pokud se ti nedaří – přijď na páteční konzultační hodinu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6715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4" y="2286000"/>
            <a:ext cx="7772400" cy="1119673"/>
          </a:xfrm>
        </p:spPr>
        <p:txBody>
          <a:bodyPr>
            <a:normAutofit/>
          </a:bodyPr>
          <a:lstStyle/>
          <a:p>
            <a:r>
              <a:rPr lang="cs-CZ" dirty="0" smtClean="0"/>
              <a:t>Pokračujeme v práci započaté v pátek</a:t>
            </a:r>
          </a:p>
          <a:p>
            <a:r>
              <a:rPr lang="cs-CZ" dirty="0" smtClean="0"/>
              <a:t>Porovnáním výsledků jednotlivých skupin odvodíme, co je to Pythagorova věta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PYTHAGOROVA VĚTA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13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</a:p>
          <a:p>
            <a:r>
              <a:rPr lang="cs-CZ" dirty="0" smtClean="0"/>
              <a:t>Pravidla pro počítání s mocninami</a:t>
            </a:r>
          </a:p>
          <a:p>
            <a:r>
              <a:rPr lang="cs-CZ" dirty="0" smtClean="0"/>
              <a:t>Odmocniny</a:t>
            </a:r>
          </a:p>
          <a:p>
            <a:endParaRPr lang="cs-CZ" dirty="0" smtClean="0"/>
          </a:p>
          <a:p>
            <a:r>
              <a:rPr lang="cs-CZ" dirty="0" smtClean="0"/>
              <a:t>POUŽITÍ PYTHAGOROVY VĚTY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5840" y="2253312"/>
            <a:ext cx="7772400" cy="175104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Využití Pythagorovy věty – jak na to?</a:t>
            </a:r>
          </a:p>
          <a:p>
            <a:r>
              <a:rPr lang="cs-CZ" dirty="0" smtClean="0"/>
              <a:t>Počítáme slovní úlohy a v nich uplatňujeme Pythagorovu </a:t>
            </a:r>
            <a:r>
              <a:rPr lang="cs-CZ" dirty="0" smtClean="0"/>
              <a:t>větu</a:t>
            </a:r>
          </a:p>
          <a:p>
            <a:endParaRPr lang="cs-CZ" dirty="0"/>
          </a:p>
          <a:p>
            <a:r>
              <a:rPr lang="cs-CZ" dirty="0" smtClean="0"/>
              <a:t>BUDEME POTŘEBOVAT PRACOVNÍ SEŠIT A RÝSOVACÍ POTŘEBY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469602"/>
          </a:xfrm>
        </p:spPr>
        <p:txBody>
          <a:bodyPr>
            <a:normAutofit/>
          </a:bodyPr>
          <a:lstStyle/>
          <a:p>
            <a:r>
              <a:rPr lang="cs-CZ" dirty="0" smtClean="0"/>
              <a:t>Své prezentace uvedou Lucka a Filip, Markét a </a:t>
            </a:r>
            <a:r>
              <a:rPr lang="cs-CZ" dirty="0" err="1" smtClean="0"/>
              <a:t>Vája</a:t>
            </a:r>
            <a:endParaRPr lang="cs-CZ" dirty="0" smtClean="0"/>
          </a:p>
          <a:p>
            <a:r>
              <a:rPr lang="cs-CZ" dirty="0" smtClean="0"/>
              <a:t>Co je to iracionální číslo, kde se bere a jak se liší od racionálního?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</a:p>
          <a:p>
            <a:r>
              <a:rPr lang="cs-CZ" dirty="0" smtClean="0"/>
              <a:t>mocniny</a:t>
            </a:r>
          </a:p>
          <a:p>
            <a:r>
              <a:rPr lang="cs-CZ" dirty="0" smtClean="0"/>
              <a:t>historie geometrie</a:t>
            </a:r>
          </a:p>
          <a:p>
            <a:endParaRPr lang="cs-CZ" dirty="0"/>
          </a:p>
          <a:p>
            <a:r>
              <a:rPr lang="cs-CZ" dirty="0" smtClean="0"/>
              <a:t>IRACIONÁLNÍ ČÍSLA</a:t>
            </a:r>
          </a:p>
        </p:txBody>
      </p:sp>
    </p:spTree>
    <p:extLst>
      <p:ext uri="{BB962C8B-B14F-4D97-AF65-F5344CB8AC3E}">
        <p14:creationId xmlns:p14="http://schemas.microsoft.com/office/powerpoint/2010/main" val="164439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4" y="2286000"/>
            <a:ext cx="7772400" cy="786384"/>
          </a:xfrm>
        </p:spPr>
        <p:txBody>
          <a:bodyPr/>
          <a:lstStyle/>
          <a:p>
            <a:r>
              <a:rPr lang="cs-CZ" dirty="0" smtClean="0"/>
              <a:t>Vracíme se ke statistice a snažíme se přijít na to, kdy se používají které výpočty a jak se od sebe liší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STATISTIKA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56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2280744"/>
            <a:ext cx="7772400" cy="6156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Opakujeme učivo celého pololetí – co všechno jsme se v matematice naučili?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POLOLETNÍ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521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386</TotalTime>
  <Words>370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3. Týden prosince 13.12. – 17.12.</vt:lpstr>
      <vt:lpstr>Pokud jsi v karanténě, izolaci, nebo prostě nemocný/á</vt:lpstr>
      <vt:lpstr>Cíle týdne a týdenní úkol</vt:lpstr>
      <vt:lpstr>1. hodina týdne</vt:lpstr>
      <vt:lpstr>2. hodina týdne</vt:lpstr>
      <vt:lpstr>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20</cp:revision>
  <dcterms:created xsi:type="dcterms:W3CDTF">2021-11-28T19:40:26Z</dcterms:created>
  <dcterms:modified xsi:type="dcterms:W3CDTF">2021-12-12T21:53:13Z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