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Týden prosince</a:t>
            </a:r>
            <a:br>
              <a:rPr lang="cs-CZ" dirty="0" smtClean="0"/>
            </a:br>
            <a:r>
              <a:rPr lang="cs-CZ" dirty="0" smtClean="0"/>
              <a:t>6.12. – 10.12.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Hrátky s čísly; číselné výrazy</a:t>
            </a:r>
          </a:p>
          <a:p>
            <a:r>
              <a:rPr lang="cs-CZ" dirty="0" smtClean="0"/>
              <a:t>Pythagorova věta</a:t>
            </a:r>
          </a:p>
          <a:p>
            <a:r>
              <a:rPr lang="cs-CZ" dirty="0" smtClean="0"/>
              <a:t>Mocniny a Evropská unie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Pokud jsi v karanténě, izolaci, nebo prostě nemocný/á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 si týdenní domácí úkol</a:t>
            </a:r>
          </a:p>
          <a:p>
            <a:r>
              <a:rPr lang="cs-CZ" dirty="0"/>
              <a:t>Od spolužáka zjisti, co děláme ve škole, případně se zeptej mě, paní učitelky – v chatu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Sleduj materiály, které se průběžně objevují v </a:t>
            </a:r>
            <a:r>
              <a:rPr lang="cs-CZ" dirty="0" err="1"/>
              <a:t>Teams</a:t>
            </a:r>
            <a:r>
              <a:rPr lang="cs-CZ" dirty="0"/>
              <a:t> (v souborech, v aktuálním měsíci a týdnu) a doma si je vypracuj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odevzdej vše, co jsi tento týden doma udělal/a</a:t>
            </a:r>
          </a:p>
          <a:p>
            <a:r>
              <a:rPr lang="cs-CZ" dirty="0"/>
              <a:t>Pokud jsi něčemu neporozuměl/a, poznamenej si do sešitu, čemu konkrétně nerozumíš, vyfoť a odevzdej to též</a:t>
            </a:r>
          </a:p>
          <a:p>
            <a:r>
              <a:rPr lang="cs-CZ" dirty="0"/>
              <a:t>Napiš mi v </a:t>
            </a:r>
            <a:r>
              <a:rPr lang="cs-CZ" dirty="0" err="1"/>
              <a:t>Teams</a:t>
            </a:r>
            <a:r>
              <a:rPr lang="cs-CZ" dirty="0"/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5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CÍLE TÝDNE</a:t>
            </a:r>
          </a:p>
          <a:p>
            <a:r>
              <a:rPr lang="cs-CZ" dirty="0" smtClean="0"/>
              <a:t>Vysvětlím, co je číselný výraz a uvedu příklad</a:t>
            </a:r>
          </a:p>
          <a:p>
            <a:r>
              <a:rPr lang="cs-CZ" dirty="0" smtClean="0"/>
              <a:t>Pomocí jednoho z důkazů Pythagorovy věty vysvětlím, jak tato věta funguje a k čemu slouží</a:t>
            </a:r>
          </a:p>
          <a:p>
            <a:r>
              <a:rPr lang="cs-CZ" dirty="0" smtClean="0"/>
              <a:t>Počítám s mocninami a využívám je ke zjednodušení vyjádření velkých čísel</a:t>
            </a:r>
          </a:p>
          <a:p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TÝDENNÍ ÚKOL</a:t>
            </a:r>
          </a:p>
          <a:p>
            <a:r>
              <a:rPr lang="cs-CZ" dirty="0"/>
              <a:t>Pracovní list – dostaneš v hodině a je k dispozici i v souborech v </a:t>
            </a:r>
            <a:r>
              <a:rPr lang="cs-CZ" dirty="0" err="1"/>
              <a:t>Teams</a:t>
            </a:r>
            <a:endParaRPr lang="cs-CZ" dirty="0"/>
          </a:p>
          <a:p>
            <a:pPr lvl="1"/>
            <a:r>
              <a:rPr lang="cs-CZ" dirty="0"/>
              <a:t>Pracovní list je sestaven z úloh, které byly v přijímacích zkouškách z matematiky na SŠ.</a:t>
            </a:r>
          </a:p>
          <a:p>
            <a:pPr lvl="1"/>
            <a:r>
              <a:rPr lang="cs-CZ" dirty="0"/>
              <a:t>Povinné jsou úlohy 1 – 6, ostatní jsou dobrovolné. Vyřešení všech úloh doporučuji těm, kteří se chystají v příštím roce dělat přijímací zkoušky na SŠ.</a:t>
            </a:r>
          </a:p>
          <a:p>
            <a:pPr lvl="1"/>
            <a:r>
              <a:rPr lang="cs-CZ" dirty="0"/>
              <a:t>Nejdříve vyřeš povinné úlohy. Do případného řešení úloh 7 – 9 se pusť až budeš mít povinné úlohy vyřešené. O druhou část pracovního listu s úlohami 7 – 9 si můžeš říci ve škole, nebo jej stáhnout v </a:t>
            </a:r>
            <a:r>
              <a:rPr lang="cs-CZ" dirty="0" err="1"/>
              <a:t>Teams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Pokud si s některou z úloh vůbec nevíš rady, přijď se zeptat.</a:t>
            </a:r>
          </a:p>
          <a:p>
            <a:pPr lvl="1"/>
            <a:r>
              <a:rPr lang="cs-CZ" dirty="0"/>
              <a:t>Ve čtvrtek do 16:00 bude v souborech správné řešení – oprav si své řešení podle něj </a:t>
            </a:r>
            <a:r>
              <a:rPr lang="cs-CZ" b="1" dirty="0"/>
              <a:t>JINOU BARVOU, viditelně</a:t>
            </a:r>
            <a:r>
              <a:rPr lang="cs-CZ" dirty="0"/>
              <a:t>.</a:t>
            </a:r>
            <a:endParaRPr lang="cs-CZ" b="1" dirty="0"/>
          </a:p>
          <a:p>
            <a:pPr lvl="1"/>
            <a:r>
              <a:rPr lang="cs-CZ" dirty="0"/>
              <a:t>Nezapomeň stránky vyfotit a odevzdat na konci týdne do zadání v </a:t>
            </a:r>
            <a:r>
              <a:rPr lang="cs-CZ" dirty="0" err="1"/>
              <a:t>Teams</a:t>
            </a:r>
            <a:r>
              <a:rPr lang="cs-CZ" dirty="0"/>
              <a:t> spolu s tabulkou sebehodnocení.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15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4" y="2286000"/>
            <a:ext cx="7772400" cy="111967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Řešíme úlohy na stanovištích</a:t>
            </a:r>
          </a:p>
          <a:p>
            <a:r>
              <a:rPr lang="cs-CZ" dirty="0" smtClean="0"/>
              <a:t>Zjišťujeme, co jsou číselné výrazy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HRÁTKY S ČÍSLY</a:t>
            </a:r>
          </a:p>
        </p:txBody>
      </p:sp>
    </p:spTree>
    <p:extLst>
      <p:ext uri="{BB962C8B-B14F-4D97-AF65-F5344CB8AC3E}">
        <p14:creationId xmlns:p14="http://schemas.microsoft.com/office/powerpoint/2010/main" val="15313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EVROPSKÁ UNIE A MOCNINY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5840" y="2253312"/>
            <a:ext cx="7772400" cy="1751045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Propojujeme matematiku se zeměpisem a VOZ</a:t>
            </a:r>
          </a:p>
          <a:p>
            <a:r>
              <a:rPr lang="cs-CZ" dirty="0" smtClean="0"/>
              <a:t>Porovnáváme Evropskou unii s dalšími velkými světovými ekonomikami a využíváme při tom mocniny a počítání s nimi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a 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469602"/>
          </a:xfrm>
        </p:spPr>
        <p:txBody>
          <a:bodyPr>
            <a:normAutofit/>
          </a:bodyPr>
          <a:lstStyle/>
          <a:p>
            <a:r>
              <a:rPr lang="cs-CZ" dirty="0" smtClean="0"/>
              <a:t>Další dvě prezentace a s nimi </a:t>
            </a:r>
            <a:r>
              <a:rPr lang="cs-CZ" dirty="0" err="1" smtClean="0"/>
              <a:t>Johy</a:t>
            </a:r>
            <a:r>
              <a:rPr lang="cs-CZ" dirty="0" smtClean="0"/>
              <a:t>, </a:t>
            </a:r>
            <a:r>
              <a:rPr lang="cs-CZ" dirty="0" err="1" smtClean="0"/>
              <a:t>Áďa</a:t>
            </a:r>
            <a:r>
              <a:rPr lang="cs-CZ" dirty="0" smtClean="0"/>
              <a:t> a Vašek</a:t>
            </a:r>
          </a:p>
          <a:p>
            <a:r>
              <a:rPr lang="cs-CZ" dirty="0" smtClean="0"/>
              <a:t>Rýsujeme, stříháme a počítáme</a:t>
            </a:r>
          </a:p>
          <a:p>
            <a:r>
              <a:rPr lang="cs-CZ" dirty="0" smtClean="0"/>
              <a:t>Dokazujeme, že platí to, na co přišel Pythagoras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</a:p>
          <a:p>
            <a:r>
              <a:rPr lang="cs-CZ" dirty="0" smtClean="0"/>
              <a:t>mocniny</a:t>
            </a:r>
          </a:p>
          <a:p>
            <a:r>
              <a:rPr lang="cs-CZ" dirty="0" smtClean="0"/>
              <a:t>historie geometrie</a:t>
            </a:r>
          </a:p>
          <a:p>
            <a:r>
              <a:rPr lang="cs-CZ" dirty="0" smtClean="0"/>
              <a:t>PYTHAGOROVA VĚTA</a:t>
            </a:r>
          </a:p>
          <a:p>
            <a:r>
              <a:rPr lang="cs-CZ" dirty="0" smtClean="0"/>
              <a:t>jak funguje a jak to dokážeme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95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212</TotalTime>
  <Words>444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2. Týden prosince 6.12. – 10.12.</vt:lpstr>
      <vt:lpstr>Pokud jsi v karanténě, izolaci, nebo prostě nemocný/á</vt:lpstr>
      <vt:lpstr>Cíle týdne a týdenní úkol</vt:lpstr>
      <vt:lpstr>1. hodina týdne</vt:lpstr>
      <vt:lpstr>2. hodina týdne</vt:lpstr>
      <vt:lpstr>3. a 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15</cp:revision>
  <dcterms:created xsi:type="dcterms:W3CDTF">2021-11-28T19:40:26Z</dcterms:created>
  <dcterms:modified xsi:type="dcterms:W3CDTF">2021-12-05T22:40:09Z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