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58" r:id="rId8"/>
    <p:sldId id="264" r:id="rId9"/>
    <p:sldId id="260" r:id="rId10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2" d="100"/>
          <a:sy n="82" d="100"/>
        </p:scale>
        <p:origin x="7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08.11.2021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08.11.2021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2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8.11. – 12.11.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cs-CZ" dirty="0" smtClean="0"/>
              <a:t>Mocniny – druhá mocnina čísla, druhá odmocnina čísla, vyšší mocniny a odmocniny</a:t>
            </a:r>
          </a:p>
          <a:p>
            <a:pPr rtl="0"/>
            <a:r>
              <a:rPr lang="cs-CZ" dirty="0" smtClean="0"/>
              <a:t>Geometrie – exkurze do historie</a:t>
            </a:r>
          </a:p>
          <a:p>
            <a:pPr rtl="0"/>
            <a:r>
              <a:rPr lang="cs-CZ" dirty="0" smtClean="0"/>
              <a:t>Trojúhelník – co už známe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vysvětlím, co znamená druhá, třetí, n-</a:t>
            </a:r>
            <a:r>
              <a:rPr lang="cs-CZ" dirty="0" err="1" smtClean="0"/>
              <a:t>tá</a:t>
            </a:r>
            <a:r>
              <a:rPr lang="cs-CZ" dirty="0" smtClean="0"/>
              <a:t> mocnina a odmocnina čísla</a:t>
            </a:r>
          </a:p>
          <a:p>
            <a:pPr lvl="1"/>
            <a:r>
              <a:rPr lang="cs-CZ" dirty="0" smtClean="0"/>
              <a:t>určím druhou mocninu pomocí kalkulačky, tabulek, i vlastním výpočtem</a:t>
            </a:r>
          </a:p>
          <a:p>
            <a:pPr lvl="1"/>
            <a:r>
              <a:rPr lang="cs-CZ" dirty="0"/>
              <a:t>Zařadím </a:t>
            </a:r>
            <a:r>
              <a:rPr lang="cs-CZ" dirty="0" err="1"/>
              <a:t>Eukleidovy</a:t>
            </a:r>
            <a:r>
              <a:rPr lang="cs-CZ" dirty="0"/>
              <a:t> "Základy" do historického období, vysvětlím, čemu se věnují a čím jsou pro nás </a:t>
            </a:r>
            <a:r>
              <a:rPr lang="cs-CZ" dirty="0" smtClean="0"/>
              <a:t>důležité</a:t>
            </a:r>
            <a:endParaRPr lang="cs-CZ" dirty="0" smtClean="0"/>
          </a:p>
          <a:p>
            <a:pPr lvl="1"/>
            <a:r>
              <a:rPr lang="cs-CZ" dirty="0" smtClean="0"/>
              <a:t>orientuji </a:t>
            </a:r>
            <a:r>
              <a:rPr lang="cs-CZ" dirty="0" smtClean="0"/>
              <a:t>se v trojúhelníku: popíšu druhy trojúhelníků, určím i sestrojím důležité přímky a kružnice týkající se trojúhelníků 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Vyplním reflektivní dotazník k prvnímu čtvrtletí – v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NEMOCNÍ: </a:t>
            </a:r>
            <a:r>
              <a:rPr lang="cs-CZ" b="1" dirty="0" smtClean="0">
                <a:solidFill>
                  <a:srgbClr val="FFFF00"/>
                </a:solidFill>
              </a:rPr>
              <a:t>Týdenní úkol je povinný i pro vás. 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Dále je vhodné „držet krok“ s těmi, kteří chodí do školy – ptát se spolužáků nebo paní učitelky co dělali, věnovat se učivu, které je v týdenním plánu, na konci týdne se podívat do souboru „hodiny“ a snažit se učivu porozumět. Pokud se to nepodaří, využij po návratu do školy pomoci spolužáků, nebo konzultační hodiny paní učitelky.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6216176" cy="4572000"/>
          </a:xfrm>
        </p:spPr>
        <p:txBody>
          <a:bodyPr/>
          <a:lstStyle/>
          <a:p>
            <a:r>
              <a:rPr lang="cs-CZ" dirty="0" smtClean="0"/>
              <a:t>K čemu je dobré umět najít mocninu v tabulkách?</a:t>
            </a:r>
          </a:p>
          <a:p>
            <a:r>
              <a:rPr lang="cs-CZ" dirty="0" smtClean="0"/>
              <a:t>Jak na to?</a:t>
            </a:r>
          </a:p>
          <a:p>
            <a:r>
              <a:rPr lang="cs-CZ" dirty="0" smtClean="0"/>
              <a:t>Řešíme úlohy v PS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 V TABULKÁCH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488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Potřebujeme rýsovací potřeby!</a:t>
            </a:r>
          </a:p>
          <a:p>
            <a:r>
              <a:rPr lang="cs-CZ" dirty="0" smtClean="0"/>
              <a:t>Jak daleko s mocninami jsme?</a:t>
            </a:r>
          </a:p>
          <a:p>
            <a:r>
              <a:rPr lang="cs-CZ" dirty="0" smtClean="0"/>
              <a:t>Počítáme, vymýšlíme a trochu opakujeme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RÝSUJEME PODLE POPISU POSTUPU KONSTRUKCE</a:t>
            </a:r>
            <a:br>
              <a:rPr lang="cs-CZ" dirty="0" smtClean="0"/>
            </a:br>
            <a:r>
              <a:rPr lang="cs-CZ" dirty="0"/>
              <a:t>O</a:t>
            </a:r>
            <a:r>
              <a:rPr lang="cs-CZ" dirty="0" smtClean="0"/>
              <a:t>d spolužáků</a:t>
            </a:r>
          </a:p>
          <a:p>
            <a:endParaRPr lang="cs-CZ" dirty="0"/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Co už známe a umíme spočítat?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1054359"/>
            <a:ext cx="6878703" cy="1996751"/>
          </a:xfrm>
        </p:spPr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druhá odmocnina a jak ji určím?</a:t>
            </a:r>
          </a:p>
          <a:p>
            <a:r>
              <a:rPr lang="cs-CZ" dirty="0" smtClean="0"/>
              <a:t>Jak se vyvíjela geometrie, její důležité osobnosti a  co z toho je ještě dnes důležité.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endParaRPr lang="cs-CZ" dirty="0"/>
          </a:p>
          <a:p>
            <a:r>
              <a:rPr lang="cs-CZ" dirty="0" smtClean="0"/>
              <a:t>HISTORIE GEOMETRIE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90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všechno už o trojúhelnících víme (a co bychom vědět měli)</a:t>
            </a:r>
          </a:p>
          <a:p>
            <a:r>
              <a:rPr lang="cs-CZ" dirty="0" smtClean="0"/>
              <a:t>Rýsujeme důležité přímky a kružnice v trojúhelnících</a:t>
            </a:r>
          </a:p>
          <a:p>
            <a:r>
              <a:rPr lang="cs-CZ" dirty="0" smtClean="0"/>
              <a:t>Druhy trojúhelníků</a:t>
            </a:r>
          </a:p>
          <a:p>
            <a:r>
              <a:rPr lang="cs-CZ" dirty="0" smtClean="0"/>
              <a:t>První termíny a témata pro 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MATEMATICKÁ PORTFOLIA </a:t>
            </a:r>
            <a:br>
              <a:rPr lang="cs-CZ" dirty="0" smtClean="0"/>
            </a:br>
            <a:r>
              <a:rPr lang="cs-CZ" dirty="0" smtClean="0"/>
              <a:t>zadání prezentací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C4F44-154A-4E67-B129-1B5389E9F993}">
  <ds:schemaRefs>
    <ds:schemaRef ds:uri="71af3243-3dd4-4a8d-8c0d-dd76da1f02a5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16c05727-aa75-4e4a-9b5f-8a80a116589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241</Words>
  <Application>Microsoft Office PowerPoint</Application>
  <PresentationFormat>Širokoúhlá obrazovka</PresentationFormat>
  <Paragraphs>42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2. týden listopadu 8.11. – 12.11.</vt:lpstr>
      <vt:lpstr>Týdenní úkol a cíle tohoto týdne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2021-11-08T10:00:43Z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