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5" r:id="rId7"/>
    <p:sldId id="266" r:id="rId8"/>
    <p:sldId id="264" r:id="rId9"/>
    <p:sldId id="260" r:id="rId10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41" autoAdjust="0"/>
  </p:normalViewPr>
  <p:slideViewPr>
    <p:cSldViewPr snapToGrid="0">
      <p:cViewPr varScale="1">
        <p:scale>
          <a:sx n="82" d="100"/>
          <a:sy n="82" d="100"/>
        </p:scale>
        <p:origin x="7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82743F1-8D86-48EE-80AC-4012EA3030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653EFC-2CF9-48E8-8FD8-4401FEC012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776C5-F833-43C1-8619-8DDF787F51F0}" type="datetime1">
              <a:rPr lang="cs-CZ" smtClean="0"/>
              <a:t>08.11.2021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209633-9357-40C7-98FA-251BCBA630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792AE5-64EE-40A9-B185-8F4A538E58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95D5-53E6-43D0-835B-96C068B9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9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1CAA-4FB3-40AA-B432-996BCFC28790}" type="datetime1">
              <a:rPr lang="cs-CZ" smtClean="0"/>
              <a:pPr/>
              <a:t>08.11.2021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1E07-F916-4082-A3F3-9521E6977F54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6868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A1E07-F916-4082-A3F3-9521E6977F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5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1F4365-CA00-43B4-861D-B14F04C0C539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B6B1B7-442E-4673-AD7C-674B3FBD799C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8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8BB929-573D-485E-BBDB-03DE686F9C90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930400" y="3771174"/>
            <a:ext cx="7279649" cy="342174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06066-29A6-4893-8D4D-693CB358ECFD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9" name="Textové pole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„</a:t>
            </a:r>
          </a:p>
        </p:txBody>
      </p:sp>
      <p:sp>
        <p:nvSpPr>
          <p:cNvPr id="13" name="Textové pole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69A42-BBCC-4AF0-B7CD-F77250B3B86F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6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8ABB0-33B3-45B0-A21A-5CBB3C5F1089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9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0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1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415B35-4292-4B66-A38F-071FA9475C2A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 anchorCtr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5A2CB-2AD3-40BB-A99A-C954DD65252D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47A84A-CACB-4E77-862C-446749E4C958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219484-B4B5-4555-B537-6937B049B95B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87A2B-D02F-4E7D-ADD1-4F5967E991CC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69AF49-2665-4FAA-B336-8FC3F3009FD0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A1180-0741-456A-8D83-378B77922CAD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1E096E-D1B0-4AAC-963E-38E8D207C1D7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AD75C4-AA89-4B29-8124-74D1AC320325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2E052-04AF-4125-972F-5616D6A82653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6F01D2-0A24-46C8-965F-8B8746DB3B73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18BAF807-1385-4971-8B99-DC99F804CE45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řetězce">
            <a:extLst>
              <a:ext uri="{FF2B5EF4-FFF2-40B4-BE49-F238E27FC236}">
                <a16:creationId xmlns:a16="http://schemas.microsoft.com/office/drawing/2014/main" id="{A4511EBC-2F3C-446D-867B-7DC328517A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  <a:extLst/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D30D32A-359B-41BB-9746-2CF3A21EE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25" y="1447800"/>
            <a:ext cx="8825658" cy="3329581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2</a:t>
            </a:r>
            <a:r>
              <a:rPr lang="cs-CZ" dirty="0" smtClean="0"/>
              <a:t>. týden listopadu</a:t>
            </a:r>
            <a:br>
              <a:rPr lang="cs-CZ" dirty="0" smtClean="0"/>
            </a:br>
            <a:r>
              <a:rPr lang="cs-CZ" dirty="0" smtClean="0"/>
              <a:t>8.11. – 12.11.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A222A-88BC-48F4-9AE8-2115B7D1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548775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cs-CZ" dirty="0" smtClean="0"/>
              <a:t>Mocniny – druhá mocnina čísla, druhá odmocnina čísla, vyšší mocniny a odmocniny</a:t>
            </a:r>
          </a:p>
          <a:p>
            <a:pPr rtl="0"/>
            <a:r>
              <a:rPr lang="cs-CZ" dirty="0" smtClean="0"/>
              <a:t>Geometrie – exkurze do historie</a:t>
            </a:r>
          </a:p>
          <a:p>
            <a:pPr rtl="0"/>
            <a:r>
              <a:rPr lang="cs-CZ" dirty="0" smtClean="0"/>
              <a:t>Trojúhelník – co už známe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18E9D62-7BA3-4D5E-8915-0D0E8661E3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00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Týdenní úkol a cíle tohoto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6112" y="2060575"/>
            <a:ext cx="4853540" cy="4195763"/>
          </a:xfrm>
        </p:spPr>
        <p:txBody>
          <a:bodyPr/>
          <a:lstStyle/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vysvětlím, co znamená druhá, třetí, n-</a:t>
            </a:r>
            <a:r>
              <a:rPr lang="cs-CZ" dirty="0" err="1" smtClean="0"/>
              <a:t>tá</a:t>
            </a:r>
            <a:r>
              <a:rPr lang="cs-CZ" dirty="0" smtClean="0"/>
              <a:t> mocnina a odmocnina čísla</a:t>
            </a:r>
          </a:p>
          <a:p>
            <a:pPr lvl="1"/>
            <a:r>
              <a:rPr lang="cs-CZ" dirty="0" smtClean="0"/>
              <a:t>určím druhou mocninu pomocí kalkulačky, tabulek, i vlastním </a:t>
            </a:r>
            <a:r>
              <a:rPr lang="cs-CZ" dirty="0" smtClean="0"/>
              <a:t>výpočtem</a:t>
            </a:r>
          </a:p>
          <a:p>
            <a:pPr lvl="1"/>
            <a:r>
              <a:rPr lang="cs-CZ" dirty="0"/>
              <a:t>Zařadím </a:t>
            </a:r>
            <a:r>
              <a:rPr lang="cs-CZ" dirty="0" err="1"/>
              <a:t>Eukleidovy</a:t>
            </a:r>
            <a:r>
              <a:rPr lang="cs-CZ"/>
              <a:t> "Základy" do historického období, vysvětlím, čemu se věnují a čím jsou pro </a:t>
            </a:r>
            <a:r>
              <a:rPr lang="cs-CZ"/>
              <a:t>nás </a:t>
            </a:r>
            <a:r>
              <a:rPr lang="cs-CZ" smtClean="0"/>
              <a:t>důležité</a:t>
            </a:r>
            <a:endParaRPr lang="cs-CZ" dirty="0" smtClean="0"/>
          </a:p>
          <a:p>
            <a:pPr lvl="1"/>
            <a:r>
              <a:rPr lang="cs-CZ" dirty="0" smtClean="0"/>
              <a:t>orientuji se v trojúhelníku: popíšu druhy trojúhelníků, určím i sestrojím důležité přímky a kružnice týkající se trojúhelníků 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430274" cy="4200245"/>
          </a:xfrm>
        </p:spPr>
        <p:txBody>
          <a:bodyPr/>
          <a:lstStyle/>
          <a:p>
            <a:r>
              <a:rPr lang="cs-CZ" dirty="0" smtClean="0"/>
              <a:t>TÝDENNÍ ÚKOL</a:t>
            </a:r>
          </a:p>
          <a:p>
            <a:pPr lvl="1"/>
            <a:r>
              <a:rPr lang="cs-CZ" dirty="0" smtClean="0"/>
              <a:t>Vyplním reflektivní dotazník k prvnímu čtvrtletí – v </a:t>
            </a:r>
            <a:r>
              <a:rPr lang="cs-CZ" dirty="0" err="1" smtClean="0"/>
              <a:t>Teams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FFFF00"/>
                </a:solidFill>
              </a:rPr>
              <a:t>NEMOCNÍ: </a:t>
            </a:r>
            <a:r>
              <a:rPr lang="cs-CZ" b="1" dirty="0" smtClean="0">
                <a:solidFill>
                  <a:srgbClr val="FFFF00"/>
                </a:solidFill>
              </a:rPr>
              <a:t>Týdenní úkol je povinný i pro vás. </a:t>
            </a:r>
            <a:r>
              <a:rPr lang="cs-CZ" dirty="0" smtClean="0">
                <a:solidFill>
                  <a:srgbClr val="FFFF00"/>
                </a:solidFill>
              </a:rPr>
              <a:t/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smtClean="0">
                <a:solidFill>
                  <a:srgbClr val="FFFF00"/>
                </a:solidFill>
              </a:rPr>
              <a:t>Dále je vhodné „držet krok“ s těmi, kteří chodí do školy – ptát se spolužáků nebo paní učitelky co dělali, věnovat se učivu, které je v týdenním plánu, na konci týdne se podívat do souboru „hodiny“ a snažit se učivu porozumět. Pokud se to nepodaří, využij po návratu do školy pomoci spolužáků, nebo konzultační hodiny paní učitelky.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3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616" y="1447800"/>
            <a:ext cx="6216176" cy="4572000"/>
          </a:xfrm>
        </p:spPr>
        <p:txBody>
          <a:bodyPr/>
          <a:lstStyle/>
          <a:p>
            <a:r>
              <a:rPr lang="cs-CZ" dirty="0" smtClean="0"/>
              <a:t>K čemu je dobré umět najít mocninu v tabulkách?</a:t>
            </a:r>
          </a:p>
          <a:p>
            <a:r>
              <a:rPr lang="cs-CZ" dirty="0" smtClean="0"/>
              <a:t>Jak na to?</a:t>
            </a:r>
          </a:p>
          <a:p>
            <a:r>
              <a:rPr lang="cs-CZ" dirty="0" smtClean="0"/>
              <a:t>Řešíme úlohy v PS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MOCNINY V TABULKÁCH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3017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daleko s mocninami jsme?</a:t>
            </a:r>
          </a:p>
          <a:p>
            <a:r>
              <a:rPr lang="cs-CZ" dirty="0" smtClean="0"/>
              <a:t>Hrajeme hry, počítáme, vymýšlíme a trochu opakujeme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MOCNINY</a:t>
            </a:r>
          </a:p>
          <a:p>
            <a:r>
              <a:rPr lang="cs-CZ" dirty="0" smtClean="0"/>
              <a:t>Co už známe a umíme spočítat?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3242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3" y="1054359"/>
            <a:ext cx="6878703" cy="1996751"/>
          </a:xfrm>
        </p:spPr>
        <p:txBody>
          <a:bodyPr/>
          <a:lstStyle/>
          <a:p>
            <a:r>
              <a:rPr lang="cs-CZ" dirty="0" smtClean="0"/>
              <a:t>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druhá odmocnina a jak ji určím?</a:t>
            </a:r>
          </a:p>
          <a:p>
            <a:r>
              <a:rPr lang="cs-CZ" dirty="0" smtClean="0"/>
              <a:t>Jak se vyvíjela geometrie, její důležité osobnosti a  co z toho je ještě dnes důležité.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DRUHÁ ODMOCNINA</a:t>
            </a:r>
          </a:p>
          <a:p>
            <a:endParaRPr lang="cs-CZ" dirty="0"/>
          </a:p>
          <a:p>
            <a:r>
              <a:rPr lang="cs-CZ" dirty="0" smtClean="0"/>
              <a:t>HISTORIE GEOMETRIE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90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všechno už o trojúhelnících víme (a co bychom vědět měli)</a:t>
            </a:r>
          </a:p>
          <a:p>
            <a:r>
              <a:rPr lang="cs-CZ" dirty="0" smtClean="0"/>
              <a:t>Rýsujeme důležité přímky a kružnice v trojúhelnících</a:t>
            </a:r>
          </a:p>
          <a:p>
            <a:r>
              <a:rPr lang="cs-CZ" dirty="0" smtClean="0"/>
              <a:t>Druhy trojúhelníků</a:t>
            </a:r>
          </a:p>
          <a:p>
            <a:r>
              <a:rPr lang="cs-CZ" dirty="0" smtClean="0"/>
              <a:t>První termíny a témata pro prezentace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TROJÚHELNÍKY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MATEMATICKÁ PORTFOLIA </a:t>
            </a:r>
            <a:br>
              <a:rPr lang="cs-CZ" dirty="0" smtClean="0"/>
            </a:br>
            <a:r>
              <a:rPr lang="cs-CZ" dirty="0" smtClean="0"/>
              <a:t>zadání prezentací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785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CC4F44-154A-4E67-B129-1B5389E9F993}">
  <ds:schemaRefs>
    <ds:schemaRef ds:uri="16c05727-aa75-4e4a-9b5f-8a80a1165891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71af3243-3dd4-4a8d-8c0d-dd76da1f02a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6953E32-00D6-4FFB-AD6B-B2091BB328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5FFD32-E0A8-4E83-80B3-20612105D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Digitální návrh</Template>
  <TotalTime>0</TotalTime>
  <Words>243</Words>
  <Application>Microsoft Office PowerPoint</Application>
  <PresentationFormat>Širokoúhlá obrazovka</PresentationFormat>
  <Paragraphs>39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2. týden listopadu 8.11. – 12.11.</vt:lpstr>
      <vt:lpstr>Týdenní úkol a cíle tohoto týdne</vt:lpstr>
      <vt:lpstr>1. hodina týdne</vt:lpstr>
      <vt:lpstr>2. hodina týdne</vt:lpstr>
      <vt:lpstr>3. Hodina týdne</vt:lpstr>
      <vt:lpstr>4.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2021-10-25T08:55:17Z</dcterms:created>
  <dcterms:modified xsi:type="dcterms:W3CDTF">2021-11-08T10:07:14Z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_MarkAsFinal">
    <vt:bool>true</vt:bool>
  </property>
</Properties>
</file>