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9975" y="3596950"/>
            <a:ext cx="5881197" cy="226855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Mocniny</a:t>
            </a:r>
            <a:br>
              <a:rPr lang="cs-CZ" dirty="0" smtClean="0"/>
            </a:br>
            <a:r>
              <a:rPr lang="cs-CZ" dirty="0" smtClean="0"/>
              <a:t>Statistika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dirty="0"/>
              <a:t>Konstrukční úlohy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31774" y="2099387"/>
            <a:ext cx="5357600" cy="527179"/>
          </a:xfrm>
        </p:spPr>
        <p:txBody>
          <a:bodyPr/>
          <a:lstStyle/>
          <a:p>
            <a:pPr algn="ctr"/>
            <a:r>
              <a:rPr lang="cs-CZ" dirty="0" smtClean="0"/>
              <a:t>Matematika 18.10. – 22.10.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32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Orientuji se ve statistických datech. Sestavím z nich tabulku a vypočítám zadané statistické údaje. </a:t>
            </a:r>
          </a:p>
          <a:p>
            <a:r>
              <a:rPr lang="cs-CZ" dirty="0" smtClean="0"/>
              <a:t>Vytvořím kruhový diagram.</a:t>
            </a:r>
          </a:p>
          <a:p>
            <a:r>
              <a:rPr lang="cs-CZ" dirty="0"/>
              <a:t>Vyřeším konstrukční úlohu vedoucí k sestrojení trojúhelníku i čtyřúhelníku</a:t>
            </a:r>
          </a:p>
          <a:p>
            <a:r>
              <a:rPr lang="cs-CZ" dirty="0" smtClean="0"/>
              <a:t>Vysvětlím, co je mocnina s přirozeným mocnitelem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TDÚ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Tento týden je zadaný v </a:t>
            </a:r>
            <a:r>
              <a:rPr lang="cs-CZ" dirty="0" err="1" smtClean="0"/>
              <a:t>umimematiku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Cvičení na procvičování procent je povinné</a:t>
            </a:r>
          </a:p>
          <a:p>
            <a:pPr lvl="1"/>
            <a:r>
              <a:rPr lang="cs-CZ" dirty="0" smtClean="0"/>
              <a:t>Ze slovních úloh si můžeš vybrat jen jednu možnost: lehké, nebo těžké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ybírej tak, aby pro tebe obtížnost byla zajímavá, nešetři se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82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76669" y="2052116"/>
            <a:ext cx="8293470" cy="3997828"/>
          </a:xfrm>
        </p:spPr>
        <p:txBody>
          <a:bodyPr/>
          <a:lstStyle/>
          <a:p>
            <a:r>
              <a:rPr lang="cs-CZ" dirty="0" smtClean="0"/>
              <a:t>Statistika a volby – pracujeme s údaji, které již znáte z hodin informatiky</a:t>
            </a:r>
          </a:p>
          <a:p>
            <a:r>
              <a:rPr lang="cs-CZ" dirty="0" smtClean="0"/>
              <a:t>Sestavujeme statistickou tabulku, pracujeme s daty</a:t>
            </a:r>
          </a:p>
          <a:p>
            <a:r>
              <a:rPr lang="cs-CZ" dirty="0" smtClean="0"/>
              <a:t>A možná stihneme i kruhový diagram (za jedničku </a:t>
            </a:r>
            <a:r>
              <a:rPr lang="cs-CZ" dirty="0" smtClean="0">
                <a:sym typeface="Wingdings" panose="05000000000000000000" pitchFamily="2" charset="2"/>
              </a:rPr>
              <a:t> )</a:t>
            </a:r>
            <a:endParaRPr lang="cs-CZ" dirty="0" smtClean="0"/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Práce s pracovním listem (v souborech v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Teams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99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KONSTRUKČNÍ ÚLOHY</a:t>
            </a:r>
          </a:p>
          <a:p>
            <a:pPr lvl="1"/>
            <a:r>
              <a:rPr lang="cs-CZ" dirty="0" smtClean="0"/>
              <a:t>K čemu je náčrtek a jak s jeho pomocí udělat rozbor úlohy – práce s videem</a:t>
            </a:r>
          </a:p>
          <a:p>
            <a:pPr lvl="1"/>
            <a:r>
              <a:rPr lang="cs-CZ" dirty="0" smtClean="0"/>
              <a:t>Věnujeme se i dalším konstrukcím trojúhelníků a čtyřúhelníků</a:t>
            </a:r>
          </a:p>
          <a:p>
            <a:pPr lvl="1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Práce se dvěma pracovními listy (v souborech v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Teams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92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dirty="0" smtClean="0"/>
              <a:t>HODINA </a:t>
            </a:r>
            <a:r>
              <a:rPr lang="cs-CZ" dirty="0" smtClean="0"/>
              <a:t>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KONSTRUKČNÍ ÚLOHY</a:t>
            </a:r>
          </a:p>
          <a:p>
            <a:r>
              <a:rPr lang="cs-CZ" dirty="0" smtClean="0"/>
              <a:t>V pracovním sešitě řešíme zadané konstrukční úlohy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Pokud nejsi ve škole a chceš držet krok se spolužáky, zeptej se jich, jaké přesně úlohy řešili. Nebo napiš paní učitelce.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0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BUDEME PRACOVAT S UČEBNICÍ ARITMETIKY</a:t>
            </a:r>
          </a:p>
          <a:p>
            <a:r>
              <a:rPr lang="cs-CZ" dirty="0" smtClean="0"/>
              <a:t>MOCNINY S PŘIROZENÝM MOCNITELEM</a:t>
            </a:r>
          </a:p>
          <a:p>
            <a:r>
              <a:rPr lang="cs-CZ" dirty="0" smtClean="0"/>
              <a:t>Pouštíme se do nového učiva, zjišťujeme, čeho se týká</a:t>
            </a:r>
          </a:p>
        </p:txBody>
      </p:sp>
    </p:spTree>
    <p:extLst>
      <p:ext uri="{BB962C8B-B14F-4D97-AF65-F5344CB8AC3E}">
        <p14:creationId xmlns:p14="http://schemas.microsoft.com/office/powerpoint/2010/main" val="200209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TEST ZA MĚSÍC ZÁŘÍ PODRUHÉ</a:t>
            </a:r>
          </a:p>
          <a:p>
            <a:r>
              <a:rPr lang="cs-CZ" dirty="0" smtClean="0"/>
              <a:t>Pro ty, kteří ho ještě nepsali</a:t>
            </a:r>
          </a:p>
          <a:p>
            <a:r>
              <a:rPr lang="cs-CZ" dirty="0" smtClean="0"/>
              <a:t>Pro ty, kteří si chtějí opravit známku</a:t>
            </a:r>
          </a:p>
          <a:p>
            <a:pPr marL="0" indent="0">
              <a:buNone/>
            </a:pPr>
            <a:r>
              <a:rPr lang="cs-CZ" dirty="0" smtClean="0"/>
              <a:t>TŘÍBAREVNÝ TEST</a:t>
            </a:r>
          </a:p>
          <a:p>
            <a:r>
              <a:rPr lang="cs-CZ" dirty="0" smtClean="0"/>
              <a:t>Pro všechny ostatní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Zadání obou testů bude v pátek odpoledne v souborech v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Teams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922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2920</TotalTime>
  <Words>280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MS Shell Dlg 2</vt:lpstr>
      <vt:lpstr>Wingdings</vt:lpstr>
      <vt:lpstr>Wingdings 3</vt:lpstr>
      <vt:lpstr>Madison</vt:lpstr>
      <vt:lpstr>Mocniny Statistika Konstrukční úlohy</vt:lpstr>
      <vt:lpstr>CÍLE TÝDNE A TÝDENNÍ ÚKOL</vt:lpstr>
      <vt:lpstr>1. HODINA TÝDNE</vt:lpstr>
      <vt:lpstr>2. HODINA TÝDNE</vt:lpstr>
      <vt:lpstr>3. HODINA TÝDNE</vt:lpstr>
      <vt:lpstr>4. HODINA TÝDNE</vt:lpstr>
      <vt:lpstr>5.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 Konstrukční úlohy</dc:title>
  <dc:creator>Pařízková Ivana</dc:creator>
  <cp:lastModifiedBy>Pařízková Ivana</cp:lastModifiedBy>
  <cp:revision>24</cp:revision>
  <dcterms:created xsi:type="dcterms:W3CDTF">2021-10-03T16:49:47Z</dcterms:created>
  <dcterms:modified xsi:type="dcterms:W3CDTF">2021-10-17T18:52:24Z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