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10/10/2021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10/10/2021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10/10/2021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10/10/2021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10/10/2021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10/10/2021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10/10/2021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10/10/2021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10/10/2021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10/10/2021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10/10/2021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10/10/2021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369975" y="3596950"/>
            <a:ext cx="5881197" cy="2268559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Promile</a:t>
            </a:r>
            <a:br>
              <a:rPr lang="cs-CZ" dirty="0" smtClean="0"/>
            </a:br>
            <a:r>
              <a:rPr lang="cs-CZ" dirty="0" smtClean="0"/>
              <a:t>Statistika</a:t>
            </a:r>
            <a:r>
              <a:rPr lang="cs-CZ" sz="4400" dirty="0" smtClean="0"/>
              <a:t/>
            </a:r>
            <a:br>
              <a:rPr lang="cs-CZ" sz="4400" dirty="0" smtClean="0"/>
            </a:br>
            <a:r>
              <a:rPr lang="cs-CZ" dirty="0"/>
              <a:t>Konstrukční úlohy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631774" y="2099387"/>
            <a:ext cx="5357600" cy="527179"/>
          </a:xfrm>
        </p:spPr>
        <p:txBody>
          <a:bodyPr/>
          <a:lstStyle/>
          <a:p>
            <a:pPr algn="ctr"/>
            <a:r>
              <a:rPr lang="cs-CZ" dirty="0" smtClean="0"/>
              <a:t>Matematika 11.10. – 15.10.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0328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CÍLE TÝDNE A TÝDENNÍ ÚKOL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CÍLE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Vím, jak souvisí promile s procenty, umím mezi nimi převádět a počítat s nimi</a:t>
            </a:r>
          </a:p>
          <a:p>
            <a:r>
              <a:rPr lang="cs-CZ" dirty="0" smtClean="0"/>
              <a:t>Vyřeším konstrukční úlohu vedoucí k sestrojení trojúhelníku i čtyřúhelníku</a:t>
            </a:r>
          </a:p>
          <a:p>
            <a:r>
              <a:rPr lang="cs-CZ" dirty="0" smtClean="0"/>
              <a:t>Vysvětlím, co znamenají pojmy modus, medián, aritmetický průměr, vážený průměr. Umím je vypočítat a vím, jak se od sebe liší.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TDÚ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Tento týden je zadán na samostatném pracovním listu.</a:t>
            </a:r>
          </a:p>
          <a:p>
            <a:pPr lvl="0"/>
            <a:r>
              <a:rPr lang="cs-CZ" dirty="0" smtClean="0"/>
              <a:t>Pracovní list (papír) odevzdej v průběhu týdne, nebo spolu se zadáním v </a:t>
            </a:r>
            <a:r>
              <a:rPr lang="cs-CZ" dirty="0" err="1" smtClean="0"/>
              <a:t>Teams</a:t>
            </a:r>
            <a:r>
              <a:rPr lang="cs-CZ" dirty="0" smtClean="0"/>
              <a:t> (fotka).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5821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HODINA TÝDNE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76669" y="2052116"/>
            <a:ext cx="8293470" cy="3997828"/>
          </a:xfrm>
        </p:spPr>
        <p:txBody>
          <a:bodyPr/>
          <a:lstStyle/>
          <a:p>
            <a:r>
              <a:rPr lang="cs-CZ" dirty="0" smtClean="0"/>
              <a:t>ZNÁMKY Z TESTŮ – jak jsme si vedli, správná řešení a chceme si známku opravit? </a:t>
            </a:r>
            <a:r>
              <a:rPr lang="cs-CZ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MOŽNOST JE V PÁTEK 15.10. VE 14 hodin</a:t>
            </a:r>
            <a:r>
              <a:rPr lang="cs-CZ" dirty="0" smtClean="0"/>
              <a:t>.</a:t>
            </a:r>
            <a:br>
              <a:rPr lang="cs-CZ" dirty="0" smtClean="0"/>
            </a:br>
            <a:r>
              <a:rPr lang="cs-CZ" dirty="0" smtClean="0"/>
              <a:t>Stejně tak ti, kteří test nepsali, přijdou v tento termín, nebo se domluví individuálně.</a:t>
            </a:r>
            <a:endParaRPr lang="cs-CZ" dirty="0" smtClean="0"/>
          </a:p>
          <a:p>
            <a:r>
              <a:rPr lang="cs-CZ" dirty="0" smtClean="0"/>
              <a:t>PROMILE:</a:t>
            </a:r>
            <a:endParaRPr lang="cs-CZ" dirty="0" smtClean="0"/>
          </a:p>
          <a:p>
            <a:pPr lvl="1"/>
            <a:r>
              <a:rPr lang="cs-CZ" dirty="0" smtClean="0"/>
              <a:t>Definujeme si, co to je a jak souvisí s procenty</a:t>
            </a:r>
          </a:p>
          <a:p>
            <a:pPr lvl="1"/>
            <a:r>
              <a:rPr lang="cs-CZ" dirty="0" smtClean="0"/>
              <a:t>Procvičíme na příkladech</a:t>
            </a:r>
          </a:p>
          <a:p>
            <a:pPr lvl="1"/>
            <a:r>
              <a:rPr lang="cs-CZ" dirty="0" smtClean="0"/>
              <a:t>Zjistíme, co znamená sklon vozovky či železniční tratě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326997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HODINA TÝDNE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KONSTRUKČNÍ ÚLOHY</a:t>
            </a:r>
          </a:p>
          <a:p>
            <a:pPr lvl="1"/>
            <a:r>
              <a:rPr lang="cs-CZ" dirty="0" smtClean="0"/>
              <a:t>Opakujeme geometrickou </a:t>
            </a:r>
            <a:r>
              <a:rPr lang="cs-CZ" dirty="0" smtClean="0"/>
              <a:t>symboliku</a:t>
            </a:r>
            <a:endParaRPr lang="cs-CZ" dirty="0" smtClean="0"/>
          </a:p>
          <a:p>
            <a:pPr lvl="1"/>
            <a:r>
              <a:rPr lang="cs-CZ" dirty="0" smtClean="0"/>
              <a:t>Rýsujeme trojúhelníky a čtyřúhelníky</a:t>
            </a:r>
          </a:p>
          <a:p>
            <a:pPr lvl="1"/>
            <a:r>
              <a:rPr lang="cs-CZ" dirty="0" smtClean="0"/>
              <a:t>Pracujeme s náčrtky, přemýšlíme, jak co sestrojit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9921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A 4. HODINA TÝDNE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BUDEME PRACOVAT S UČEBNICÍ ARITMETIKY!!</a:t>
            </a:r>
          </a:p>
          <a:p>
            <a:r>
              <a:rPr lang="cs-CZ" dirty="0" smtClean="0"/>
              <a:t>Aritmetický </a:t>
            </a:r>
            <a:r>
              <a:rPr lang="cs-CZ" dirty="0" smtClean="0"/>
              <a:t>a vážený průměr, modus, medián – co to je a jak se to počítá</a:t>
            </a:r>
          </a:p>
          <a:p>
            <a:r>
              <a:rPr lang="cs-CZ" dirty="0" smtClean="0"/>
              <a:t>A zase grafy – sestavujeme grafy podle zjištěných </a:t>
            </a:r>
            <a:r>
              <a:rPr lang="cs-CZ" dirty="0" smtClean="0"/>
              <a:t>údajů</a:t>
            </a:r>
          </a:p>
          <a:p>
            <a:r>
              <a:rPr lang="cs-CZ" dirty="0" smtClean="0"/>
              <a:t>Statistika a volby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603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06424" y="808056"/>
            <a:ext cx="9463715" cy="1645895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DOBROVOLNÝ ÚKOL A MOŽNOST ZÍSKAT 1</a:t>
            </a:r>
            <a:r>
              <a:rPr lang="cs-CZ" dirty="0" smtClean="0"/>
              <a:t>!!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2400" dirty="0" smtClean="0"/>
              <a:t>Pomoci si můžeš počítačem a programem Excel.</a:t>
            </a:r>
            <a:br>
              <a:rPr lang="cs-CZ" sz="2400" dirty="0" smtClean="0"/>
            </a:br>
            <a:r>
              <a:rPr lang="cs-CZ" sz="2400" dirty="0" smtClean="0"/>
              <a:t>Své řešení odevzdej spolu se zadáním.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31153" y="2762364"/>
            <a:ext cx="7214256" cy="3906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9855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2C2D1F"/>
      </a:dk2>
      <a:lt2>
        <a:srgbClr val="FAF2C5"/>
      </a:lt2>
      <a:accent1>
        <a:srgbClr val="EA9736"/>
      </a:accent1>
      <a:accent2>
        <a:srgbClr val="EACF56"/>
      </a:accent2>
      <a:accent3>
        <a:srgbClr val="77D4D6"/>
      </a:accent3>
      <a:accent4>
        <a:srgbClr val="54AFDC"/>
      </a:accent4>
      <a:accent5>
        <a:srgbClr val="88C363"/>
      </a:accent5>
      <a:accent6>
        <a:srgbClr val="D9D899"/>
      </a:accent6>
      <a:hlink>
        <a:srgbClr val="A7A574"/>
      </a:hlink>
      <a:folHlink>
        <a:srgbClr val="8B887A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9B359FC9-1E88-4883-B31D-CCECAE2A7B3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522</TotalTime>
  <Words>196</Words>
  <Application>Microsoft Office PowerPoint</Application>
  <PresentationFormat>Širokoúhlá obrazovka</PresentationFormat>
  <Paragraphs>27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MS Shell Dlg 2</vt:lpstr>
      <vt:lpstr>Wingdings</vt:lpstr>
      <vt:lpstr>Wingdings 3</vt:lpstr>
      <vt:lpstr>Madison</vt:lpstr>
      <vt:lpstr>Promile Statistika Konstrukční úlohy</vt:lpstr>
      <vt:lpstr>CÍLE TÝDNE A TÝDENNÍ ÚKOL</vt:lpstr>
      <vt:lpstr>1. HODINA TÝDNE</vt:lpstr>
      <vt:lpstr>2. HODINA TÝDNE</vt:lpstr>
      <vt:lpstr>3. A 4. HODINA TÝDNE</vt:lpstr>
      <vt:lpstr>DOBROVOLNÝ ÚKOL A MOŽNOST ZÍSKAT 1!!  Pomoci si můžeš počítačem a programem Excel. Své řešení odevzdej spolu se zadáním.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Procenta Konstrukční úlohy</dc:title>
  <dc:creator>Pařízková Ivana</dc:creator>
  <cp:lastModifiedBy>Pařízková Ivana</cp:lastModifiedBy>
  <cp:revision>16</cp:revision>
  <dcterms:created xsi:type="dcterms:W3CDTF">2021-10-03T16:49:47Z</dcterms:created>
  <dcterms:modified xsi:type="dcterms:W3CDTF">2021-10-10T21:16:11Z</dcterms:modified>
  <cp:contentStatus>Konečný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