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</a:t>
            </a:r>
            <a:r>
              <a:rPr lang="cs-CZ" dirty="0" smtClean="0"/>
              <a:t>27.9. – 1.10.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Hranoly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Vše formou měsíčního testu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tohoto týdne </a:t>
            </a:r>
            <a:r>
              <a:rPr lang="cs-CZ" dirty="0" smtClean="0"/>
              <a:t>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mtClean="0"/>
              <a:t>Popíšu</a:t>
            </a:r>
            <a:r>
              <a:rPr lang="cs-CZ" dirty="0" smtClean="0"/>
              <a:t>, jak vypadá hranol, rozeznám jej od ostatních těles, pojmenuji ho a vypočítám jeho povrch a objem</a:t>
            </a:r>
            <a:endParaRPr lang="cs-CZ" dirty="0" smtClean="0"/>
          </a:p>
          <a:p>
            <a:r>
              <a:rPr lang="cs-CZ" dirty="0" smtClean="0"/>
              <a:t>Připravím se na páteční test tak, abych v něm ukázal/a, co jsem se v září v matematice naučil/a, nebo si připomněl/a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b="1" dirty="0" smtClean="0"/>
              <a:t>V souhrnném opakování v pracovním sešitě (strany 10 a 11) si vyber 6 úloh a ty vyřeš. </a:t>
            </a:r>
            <a:r>
              <a:rPr lang="cs-CZ" dirty="0" smtClean="0"/>
              <a:t>Do „zadání“ foť i všechny výpočty.</a:t>
            </a:r>
          </a:p>
          <a:p>
            <a:pPr marL="0" indent="0">
              <a:buNone/>
            </a:pPr>
            <a:r>
              <a:rPr lang="cs-CZ" dirty="0" smtClean="0"/>
              <a:t>Vybírej podle toho, co ti nejde, co potřebuješ procvičit. </a:t>
            </a:r>
            <a:r>
              <a:rPr lang="cs-CZ" b="1" dirty="0" smtClean="0"/>
              <a:t>Pokud to opravdu nejde, přijď na konzultační hodinu ve středu po 14:30.</a:t>
            </a:r>
          </a:p>
          <a:p>
            <a:pPr marL="0" indent="0">
              <a:buNone/>
            </a:pPr>
            <a:r>
              <a:rPr lang="cs-CZ" dirty="0" smtClean="0"/>
              <a:t>Nezapomeň si svá řešení viditelně, jinou barvou, opravit podle správného řešení (v </a:t>
            </a:r>
            <a:r>
              <a:rPr lang="cs-CZ" dirty="0" err="1" smtClean="0"/>
              <a:t>Teams</a:t>
            </a:r>
            <a:r>
              <a:rPr lang="cs-CZ" dirty="0" smtClean="0"/>
              <a:t> od čtvrtečního odpoledne).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Pracuji s trojrozměrnými tělesy, vybírám z nich hranoly</a:t>
            </a:r>
          </a:p>
          <a:p>
            <a:r>
              <a:rPr lang="cs-CZ" dirty="0" smtClean="0"/>
              <a:t>Počítám objem a povrch hranolu – vyjadřuji je ve správných jednotkách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Popíšu, jak vypadá hranol, rozeznám jej od ostatních těles, pojmenuji ho a vypočítám jeho povrch a objem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nabídky úloh si vybírám ta témata, ve kterých se mi tolik nedaří a potřebuji si je ještě ujasnit</a:t>
            </a:r>
          </a:p>
          <a:p>
            <a:r>
              <a:rPr lang="cs-CZ" dirty="0" smtClean="0"/>
              <a:t>Pokud se mi daří ve všech tématech, řeším složitější zadání nebo pomáhám spolužákům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Připravím se na páteční test tak, abych v něm ukázal/a, co jsem se v září v matematice naučil/a, nebo si připomněl/a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testu vynaložím veškeré úsilí na to, abych ukázal/a, co jsem si v září zopakoval/a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TEST ZA MĚSÍC ZÁŘÍ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351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279</Words>
  <Application>Microsoft Office PowerPoint</Application>
  <PresentationFormat>Širokoúhlá obrazovka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Matematika 27.9. – 1.10.</vt:lpstr>
      <vt:lpstr>Cíle tohoto týdne a týdenní úkol</vt:lpstr>
      <vt:lpstr>1. hodina týdne</vt:lpstr>
      <vt:lpstr>2. hodina týdne</vt:lpstr>
      <vt:lpstr>3.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16</cp:revision>
  <dcterms:created xsi:type="dcterms:W3CDTF">2021-09-10T13:44:50Z</dcterms:created>
  <dcterms:modified xsi:type="dcterms:W3CDTF">2021-09-25T20:23:50Z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