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Matematika 20.9. – 24.9.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cs-CZ" dirty="0" smtClean="0"/>
              <a:t>Opakujeme:</a:t>
            </a:r>
          </a:p>
          <a:p>
            <a:pPr algn="l"/>
            <a:r>
              <a:rPr lang="cs-CZ" dirty="0" smtClean="0"/>
              <a:t>Poměr a měřítko mapy</a:t>
            </a:r>
            <a:endParaRPr lang="cs-CZ" dirty="0" smtClean="0"/>
          </a:p>
          <a:p>
            <a:pPr algn="l"/>
            <a:r>
              <a:rPr lang="cs-CZ" dirty="0" smtClean="0"/>
              <a:t>Přímá a nepřímá úměrnost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57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a týdenní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Rozumím pojmu poměr – vyřeším úlohu s poměrem, zkrátím či rozšířím poměr, zvětším či zmenším číslo v daném poměru</a:t>
            </a:r>
          </a:p>
          <a:p>
            <a:r>
              <a:rPr lang="cs-CZ" dirty="0" smtClean="0"/>
              <a:t>Pracuji s měřítkem – najdu měřítko mapy, určím skutečnou vzdálenost i vzdálenost na mapě při znalosti zbývajících veličin</a:t>
            </a:r>
          </a:p>
          <a:p>
            <a:r>
              <a:rPr lang="cs-CZ" dirty="0" smtClean="0"/>
              <a:t>Rozumím pojmům přímá a nepřímá úměrnost – sestrojím grafy obou úměrností, využívám úměrností při řešení úloh</a:t>
            </a:r>
          </a:p>
          <a:p>
            <a:r>
              <a:rPr lang="cs-CZ" dirty="0" smtClean="0"/>
              <a:t>Správně vyřeším úlohu s racionálními čísly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TÝDENNÍ ÚKOL:</a:t>
            </a:r>
          </a:p>
          <a:p>
            <a:pPr marL="0" indent="0">
              <a:buNone/>
            </a:pPr>
            <a:r>
              <a:rPr lang="cs-CZ" dirty="0" smtClean="0"/>
              <a:t>Vyřeším domácí úkol zadaný v umimematiku.cz</a:t>
            </a:r>
          </a:p>
          <a:p>
            <a:pPr marL="0" indent="0">
              <a:buNone/>
            </a:pPr>
            <a:r>
              <a:rPr lang="cs-CZ" dirty="0" smtClean="0"/>
              <a:t>Pokud si nevím rady s přihlášením, vyhledám paní učitelku a poprosím ji o pomoc – nejlépe v konzultačních hodinách, které tento týden má výjimečně v </a:t>
            </a:r>
            <a:r>
              <a:rPr lang="cs-CZ" b="1" dirty="0" smtClean="0"/>
              <a:t>PÁTEK od 14:30 </a:t>
            </a:r>
            <a:r>
              <a:rPr lang="cs-CZ" dirty="0" smtClean="0"/>
              <a:t>(můžeme se sejít i online)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6783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Skládáme </a:t>
            </a:r>
            <a:r>
              <a:rPr lang="cs-CZ" dirty="0" err="1" smtClean="0"/>
              <a:t>origami</a:t>
            </a:r>
            <a:r>
              <a:rPr lang="cs-CZ" dirty="0" smtClean="0"/>
              <a:t> loďku</a:t>
            </a:r>
          </a:p>
          <a:p>
            <a:r>
              <a:rPr lang="cs-CZ" dirty="0" smtClean="0"/>
              <a:t>V průběhu skládání řešíme zadané úkoly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Orientuji se v návodu na </a:t>
            </a:r>
            <a:r>
              <a:rPr lang="cs-CZ" b="1" dirty="0" err="1" smtClean="0"/>
              <a:t>origami</a:t>
            </a:r>
            <a:r>
              <a:rPr lang="cs-CZ" b="1" dirty="0" smtClean="0"/>
              <a:t>, vypočítám obsah trojúhelníku a čtyřúhelníku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51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skupinách řešíme zadané úlohy na poměr</a:t>
            </a:r>
          </a:p>
          <a:p>
            <a:r>
              <a:rPr lang="cs-CZ" dirty="0" smtClean="0"/>
              <a:t>Počítáme úlohy s racionálními čísly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Rozumím pojmu poměr – vyřeším úlohu s poměrem, zkrátím či rozšířím poměr, zvětším či zmenším číslo v daném </a:t>
            </a:r>
            <a:r>
              <a:rPr lang="cs-CZ" b="1" dirty="0" smtClean="0"/>
              <a:t>poměru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4952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Řešíme pracovní listy, mapy, orientujeme se v mapách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Pracuji </a:t>
            </a:r>
            <a:r>
              <a:rPr lang="cs-CZ" b="1" dirty="0"/>
              <a:t>s měřítkem – najdu měřítko mapy, určím skutečnou vzdálenost i vzdálenost na mapě při znalosti zbývajících veličin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71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 skupinách pracujeme na úlohách na přímou a nepřímou úměrnost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Rozumím pojmům přímá a nepřímá úměrnost – sestrojím grafy obou úměrností, využívám úměrností při řešení úloh</a:t>
            </a:r>
          </a:p>
        </p:txBody>
      </p:sp>
    </p:spTree>
    <p:extLst>
      <p:ext uri="{BB962C8B-B14F-4D97-AF65-F5344CB8AC3E}">
        <p14:creationId xmlns:p14="http://schemas.microsoft.com/office/powerpoint/2010/main" val="424001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Stále opakujeme racionální čísla, posouváme se ve svých počtářských </a:t>
            </a:r>
            <a:r>
              <a:rPr lang="cs-CZ" dirty="0" smtClean="0"/>
              <a:t>schopnostech</a:t>
            </a:r>
          </a:p>
          <a:p>
            <a:r>
              <a:rPr lang="cs-CZ" dirty="0" smtClean="0"/>
              <a:t>Uzavíráme týden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Správně vyřeším úlohu s racionálními čísly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618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227</TotalTime>
  <Words>288</Words>
  <Application>Microsoft Office PowerPoint</Application>
  <PresentationFormat>Širokoúhlá obrazovka</PresentationFormat>
  <Paragraphs>30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Organika</vt:lpstr>
      <vt:lpstr>Matematika 20.9. – 24.9.</vt:lpstr>
      <vt:lpstr>Cíle a týdenní úkol</vt:lpstr>
      <vt:lpstr>1. hodina týdne</vt:lpstr>
      <vt:lpstr>2. hodina týdne</vt:lpstr>
      <vt:lpstr>3. hodina týdne</vt:lpstr>
      <vt:lpstr>4. hodina týdne</vt:lpstr>
      <vt:lpstr>5.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13.9. – 19.9.</dc:title>
  <dc:creator>Pařízková Ivana</dc:creator>
  <cp:lastModifiedBy>Pařízková Ivana</cp:lastModifiedBy>
  <cp:revision>17</cp:revision>
  <dcterms:created xsi:type="dcterms:W3CDTF">2021-09-10T13:44:50Z</dcterms:created>
  <dcterms:modified xsi:type="dcterms:W3CDTF">2021-09-20T20:00:05Z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