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13.9. – 17.9.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Čtyřúhelníky a trojúhelníky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Počítám s racionálními čísly – vyřeším zadanou úlohu se zlomky, celými čísly a desetinnými čísly</a:t>
            </a:r>
          </a:p>
          <a:p>
            <a:r>
              <a:rPr lang="cs-CZ" dirty="0" smtClean="0"/>
              <a:t>Orientuji se ve čtyřúhelnících – vyjmenuji druhy čtyřúhelníků a jejich vlastnosti</a:t>
            </a:r>
          </a:p>
          <a:p>
            <a:r>
              <a:rPr lang="cs-CZ" dirty="0" smtClean="0"/>
              <a:t>Orientuji se v trojúhelnících – rozdělím je podle různých kritérií, sestrojím trojúhelník podle vět o shodnosti trojúhelníků</a:t>
            </a:r>
          </a:p>
          <a:p>
            <a:r>
              <a:rPr lang="cs-CZ" dirty="0" smtClean="0"/>
              <a:t>Vypočítám obsah a obvod rovinného útvaru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/>
              <a:t>Vyřeším 7 cvičení v pracovním sešitě ze stran 2, 3 a 4 dle mého výběru.</a:t>
            </a:r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pomůcek – na každou hodinu nosím pracovní sešit, rýsovací potřeby a školní </a:t>
            </a:r>
            <a:r>
              <a:rPr lang="cs-CZ" dirty="0" smtClean="0"/>
              <a:t>sešit</a:t>
            </a:r>
            <a:endParaRPr lang="cs-CZ" dirty="0" smtClean="0"/>
          </a:p>
          <a:p>
            <a:r>
              <a:rPr lang="cs-CZ" dirty="0" smtClean="0"/>
              <a:t>porovnáváme </a:t>
            </a:r>
            <a:r>
              <a:rPr lang="cs-CZ" dirty="0" smtClean="0"/>
              <a:t>racionální čísla</a:t>
            </a:r>
          </a:p>
          <a:p>
            <a:r>
              <a:rPr lang="cs-CZ" dirty="0" smtClean="0"/>
              <a:t>gradované úlohy s racionálními čísly – řeším to, co dokážu a zkouším ještě trochu víc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Počítám s racionálními čísly – vyřeším zadanou úlohu se zlomky, celými čísly a desetinnými </a:t>
            </a:r>
            <a:r>
              <a:rPr lang="cs-CZ" b="1" dirty="0" smtClean="0"/>
              <a:t>čísly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95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trojúhelníky </a:t>
            </a:r>
            <a:r>
              <a:rPr lang="cs-CZ" dirty="0" smtClean="0"/>
              <a:t>a čtyřúhelníky v </a:t>
            </a:r>
            <a:r>
              <a:rPr lang="cs-CZ" dirty="0" err="1" smtClean="0"/>
              <a:t>origami</a:t>
            </a:r>
            <a:endParaRPr lang="cs-CZ" dirty="0" smtClean="0"/>
          </a:p>
          <a:p>
            <a:r>
              <a:rPr lang="cs-CZ" dirty="0" smtClean="0"/>
              <a:t>druhy trojúhelníků a čtyřúhelníků</a:t>
            </a:r>
          </a:p>
          <a:p>
            <a:r>
              <a:rPr lang="cs-CZ" dirty="0" smtClean="0"/>
              <a:t>věty o shodnosti trojúhelníků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Orientuji se ve čtyřúhelnících – vyjmenuji druhy čtyřúhelníků a jejich vlastnosti</a:t>
            </a:r>
          </a:p>
          <a:p>
            <a:r>
              <a:rPr lang="cs-CZ" b="1" dirty="0"/>
              <a:t>Orientuji se v trojúhelnících – rozdělím je podle různých kritérií, sestrojím trojúhelník podle vět o shodnosti trojúhelníků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a 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hra venku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Vyřeším úlohy s racionálními čísly, vypočítám obsahy a obvody rovinných útvarů v reálných situacích a slovních úlohách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221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Matematika 13.9. – 17.9.</vt:lpstr>
      <vt:lpstr>Cíle a týdenní úkol</vt:lpstr>
      <vt:lpstr>1. hodina týdne</vt:lpstr>
      <vt:lpstr>2. hodina týdne</vt:lpstr>
      <vt:lpstr>3. a 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11</cp:revision>
  <dcterms:created xsi:type="dcterms:W3CDTF">2021-09-10T13:44:50Z</dcterms:created>
  <dcterms:modified xsi:type="dcterms:W3CDTF">2021-09-14T06:58:04Z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