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handoutMasterIdLst>
    <p:handoutMasterId r:id="rId11"/>
  </p:handoutMasterIdLst>
  <p:sldIdLst>
    <p:sldId id="289" r:id="rId5"/>
    <p:sldId id="301" r:id="rId6"/>
    <p:sldId id="303" r:id="rId7"/>
    <p:sldId id="302" r:id="rId8"/>
    <p:sldId id="290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3725" autoAdjust="0"/>
  </p:normalViewPr>
  <p:slideViewPr>
    <p:cSldViewPr snapToGrid="0" showGuides="1">
      <p:cViewPr varScale="1">
        <p:scale>
          <a:sx n="79" d="100"/>
          <a:sy n="79" d="100"/>
        </p:scale>
        <p:origin x="1080" y="67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E5F5D-50D1-4324-985F-7A0BF4D3B9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0822657-8777-4F10-BB7E-7AA3F81672D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procenta</a:t>
          </a:r>
          <a:endParaRPr lang="cs-CZ" dirty="0"/>
        </a:p>
      </dgm:t>
    </dgm:pt>
    <dgm:pt modelId="{347608B2-0A6F-40B0-8C00-09DC72BF1281}" type="parTrans" cxnId="{7D83C2DA-9B42-416B-A124-5AA5DFDB38B8}">
      <dgm:prSet/>
      <dgm:spPr/>
      <dgm:t>
        <a:bodyPr/>
        <a:lstStyle/>
        <a:p>
          <a:endParaRPr lang="cs-CZ"/>
        </a:p>
      </dgm:t>
    </dgm:pt>
    <dgm:pt modelId="{DF942BC6-0B2D-451E-9699-19AD6B95634F}" type="sibTrans" cxnId="{7D83C2DA-9B42-416B-A124-5AA5DFDB38B8}">
      <dgm:prSet/>
      <dgm:spPr/>
      <dgm:t>
        <a:bodyPr/>
        <a:lstStyle/>
        <a:p>
          <a:endParaRPr lang="cs-CZ"/>
        </a:p>
      </dgm:t>
    </dgm:pt>
    <dgm:pt modelId="{21A00241-B896-41B7-B64A-47DF174C5B99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slovní úlohy s procenty</a:t>
          </a:r>
          <a:endParaRPr lang="cs-CZ" dirty="0"/>
        </a:p>
      </dgm:t>
    </dgm:pt>
    <dgm:pt modelId="{5BC77E83-0AF3-4372-8F5B-F45DF06C4DCB}" type="parTrans" cxnId="{BC5152BB-2AFE-4061-8CB6-CD2EDF86A60D}">
      <dgm:prSet/>
      <dgm:spPr/>
      <dgm:t>
        <a:bodyPr/>
        <a:lstStyle/>
        <a:p>
          <a:endParaRPr lang="cs-CZ"/>
        </a:p>
      </dgm:t>
    </dgm:pt>
    <dgm:pt modelId="{C4346013-EA93-40EA-A989-A99FDFEECFDE}" type="sibTrans" cxnId="{BC5152BB-2AFE-4061-8CB6-CD2EDF86A60D}">
      <dgm:prSet/>
      <dgm:spPr/>
      <dgm:t>
        <a:bodyPr/>
        <a:lstStyle/>
        <a:p>
          <a:endParaRPr lang="cs-CZ"/>
        </a:p>
      </dgm:t>
    </dgm:pt>
    <dgm:pt modelId="{A1DFA584-B507-4FA6-8A90-E83A161D309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shodnost</a:t>
          </a:r>
          <a:endParaRPr lang="cs-CZ" dirty="0"/>
        </a:p>
      </dgm:t>
    </dgm:pt>
    <dgm:pt modelId="{933D5782-48B4-47AE-910E-E023501F9B28}" type="parTrans" cxnId="{09538083-2C7C-4B56-8385-75A56AAFB6CE}">
      <dgm:prSet/>
      <dgm:spPr/>
      <dgm:t>
        <a:bodyPr/>
        <a:lstStyle/>
        <a:p>
          <a:endParaRPr lang="cs-CZ"/>
        </a:p>
      </dgm:t>
    </dgm:pt>
    <dgm:pt modelId="{B08332A4-50D9-42F3-BF9C-7DB7F32CA859}" type="sibTrans" cxnId="{09538083-2C7C-4B56-8385-75A56AAFB6CE}">
      <dgm:prSet/>
      <dgm:spPr/>
      <dgm:t>
        <a:bodyPr/>
        <a:lstStyle/>
        <a:p>
          <a:endParaRPr lang="cs-CZ"/>
        </a:p>
      </dgm:t>
    </dgm:pt>
    <dgm:pt modelId="{C3FAAD97-9A20-41B5-A739-6414068A610A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shodnost útvarů – vlastnosti</a:t>
          </a:r>
          <a:endParaRPr lang="cs-CZ" dirty="0"/>
        </a:p>
      </dgm:t>
    </dgm:pt>
    <dgm:pt modelId="{CB3D37E0-9121-4651-A651-900A2840360A}" type="parTrans" cxnId="{3D1EF516-911C-41DA-9346-11CA2B0557C8}">
      <dgm:prSet/>
      <dgm:spPr/>
      <dgm:t>
        <a:bodyPr/>
        <a:lstStyle/>
        <a:p>
          <a:endParaRPr lang="cs-CZ"/>
        </a:p>
      </dgm:t>
    </dgm:pt>
    <dgm:pt modelId="{43800A95-A950-4AF0-82CD-575DFA6ACA51}" type="sibTrans" cxnId="{3D1EF516-911C-41DA-9346-11CA2B0557C8}">
      <dgm:prSet/>
      <dgm:spPr/>
      <dgm:t>
        <a:bodyPr/>
        <a:lstStyle/>
        <a:p>
          <a:endParaRPr lang="cs-CZ"/>
        </a:p>
      </dgm:t>
    </dgm:pt>
    <dgm:pt modelId="{8A4DF404-5142-4BB9-BD37-0B06EC2D5031}" type="pres">
      <dgm:prSet presAssocID="{ABEE5F5D-50D1-4324-985F-7A0BF4D3B9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4F5317-9914-4D3D-B664-61FD0AB6CF8D}" type="pres">
      <dgm:prSet presAssocID="{00822657-8777-4F10-BB7E-7AA3F81672DF}" presName="linNode" presStyleCnt="0"/>
      <dgm:spPr/>
    </dgm:pt>
    <dgm:pt modelId="{DEFC9C7C-BB56-4973-8E52-D3E5E65357A1}" type="pres">
      <dgm:prSet presAssocID="{00822657-8777-4F10-BB7E-7AA3F81672DF}" presName="parentShp" presStyleLbl="node1" presStyleIdx="0" presStyleCnt="2" custLinFactNeighborX="-229" custLinFactNeighborY="-12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E62EA5-154A-4399-BB47-35D29318EF7C}" type="pres">
      <dgm:prSet presAssocID="{00822657-8777-4F10-BB7E-7AA3F81672DF}" presName="childShp" presStyleLbl="bgAccFollowNode1" presStyleIdx="0" presStyleCnt="2" custLinFactNeighborX="523" custLinFactNeighborY="-3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1467BA-DE86-4EF7-BD05-21FC25C0F620}" type="pres">
      <dgm:prSet presAssocID="{DF942BC6-0B2D-451E-9699-19AD6B95634F}" presName="spacing" presStyleCnt="0"/>
      <dgm:spPr/>
    </dgm:pt>
    <dgm:pt modelId="{9DB36BBE-7595-4D49-9971-8549ABE98224}" type="pres">
      <dgm:prSet presAssocID="{A1DFA584-B507-4FA6-8A90-E83A161D3098}" presName="linNode" presStyleCnt="0"/>
      <dgm:spPr/>
    </dgm:pt>
    <dgm:pt modelId="{453CFFB1-08BA-4EDC-A72D-30028351107E}" type="pres">
      <dgm:prSet presAssocID="{A1DFA584-B507-4FA6-8A90-E83A161D309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BDB1CE-B5EC-4FE5-8742-161C6E9E42B2}" type="pres">
      <dgm:prSet presAssocID="{A1DFA584-B507-4FA6-8A90-E83A161D309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83C2DA-9B42-416B-A124-5AA5DFDB38B8}" srcId="{ABEE5F5D-50D1-4324-985F-7A0BF4D3B97E}" destId="{00822657-8777-4F10-BB7E-7AA3F81672DF}" srcOrd="0" destOrd="0" parTransId="{347608B2-0A6F-40B0-8C00-09DC72BF1281}" sibTransId="{DF942BC6-0B2D-451E-9699-19AD6B95634F}"/>
    <dgm:cxn modelId="{09538083-2C7C-4B56-8385-75A56AAFB6CE}" srcId="{ABEE5F5D-50D1-4324-985F-7A0BF4D3B97E}" destId="{A1DFA584-B507-4FA6-8A90-E83A161D3098}" srcOrd="1" destOrd="0" parTransId="{933D5782-48B4-47AE-910E-E023501F9B28}" sibTransId="{B08332A4-50D9-42F3-BF9C-7DB7F32CA859}"/>
    <dgm:cxn modelId="{A29FF49F-D438-44B1-B7E4-073412A9F7D3}" type="presOf" srcId="{C3FAAD97-9A20-41B5-A739-6414068A610A}" destId="{9ABDB1CE-B5EC-4FE5-8742-161C6E9E42B2}" srcOrd="0" destOrd="0" presId="urn:microsoft.com/office/officeart/2005/8/layout/vList6"/>
    <dgm:cxn modelId="{3D1EF516-911C-41DA-9346-11CA2B0557C8}" srcId="{A1DFA584-B507-4FA6-8A90-E83A161D3098}" destId="{C3FAAD97-9A20-41B5-A739-6414068A610A}" srcOrd="0" destOrd="0" parTransId="{CB3D37E0-9121-4651-A651-900A2840360A}" sibTransId="{43800A95-A950-4AF0-82CD-575DFA6ACA51}"/>
    <dgm:cxn modelId="{BC5152BB-2AFE-4061-8CB6-CD2EDF86A60D}" srcId="{00822657-8777-4F10-BB7E-7AA3F81672DF}" destId="{21A00241-B896-41B7-B64A-47DF174C5B99}" srcOrd="0" destOrd="0" parTransId="{5BC77E83-0AF3-4372-8F5B-F45DF06C4DCB}" sibTransId="{C4346013-EA93-40EA-A989-A99FDFEECFDE}"/>
    <dgm:cxn modelId="{B6C4812E-B592-43FF-AF45-8D952C89903F}" type="presOf" srcId="{A1DFA584-B507-4FA6-8A90-E83A161D3098}" destId="{453CFFB1-08BA-4EDC-A72D-30028351107E}" srcOrd="0" destOrd="0" presId="urn:microsoft.com/office/officeart/2005/8/layout/vList6"/>
    <dgm:cxn modelId="{37FDD771-9EB5-495B-9B65-D88C9C2AE4CE}" type="presOf" srcId="{ABEE5F5D-50D1-4324-985F-7A0BF4D3B97E}" destId="{8A4DF404-5142-4BB9-BD37-0B06EC2D5031}" srcOrd="0" destOrd="0" presId="urn:microsoft.com/office/officeart/2005/8/layout/vList6"/>
    <dgm:cxn modelId="{5C9A03D1-5583-40CA-AC69-C5D7CCC366D4}" type="presOf" srcId="{00822657-8777-4F10-BB7E-7AA3F81672DF}" destId="{DEFC9C7C-BB56-4973-8E52-D3E5E65357A1}" srcOrd="0" destOrd="0" presId="urn:microsoft.com/office/officeart/2005/8/layout/vList6"/>
    <dgm:cxn modelId="{C1839C52-1A2D-43FD-9D4E-EC590999D7C9}" type="presOf" srcId="{21A00241-B896-41B7-B64A-47DF174C5B99}" destId="{13E62EA5-154A-4399-BB47-35D29318EF7C}" srcOrd="0" destOrd="0" presId="urn:microsoft.com/office/officeart/2005/8/layout/vList6"/>
    <dgm:cxn modelId="{4E267C09-E7D6-40E4-A031-E06FBC413AE5}" type="presParOf" srcId="{8A4DF404-5142-4BB9-BD37-0B06EC2D5031}" destId="{EA4F5317-9914-4D3D-B664-61FD0AB6CF8D}" srcOrd="0" destOrd="0" presId="urn:microsoft.com/office/officeart/2005/8/layout/vList6"/>
    <dgm:cxn modelId="{42B55501-E707-4396-98D4-F0C72AB75A12}" type="presParOf" srcId="{EA4F5317-9914-4D3D-B664-61FD0AB6CF8D}" destId="{DEFC9C7C-BB56-4973-8E52-D3E5E65357A1}" srcOrd="0" destOrd="0" presId="urn:microsoft.com/office/officeart/2005/8/layout/vList6"/>
    <dgm:cxn modelId="{CEAF688F-16BB-41EA-BEFC-2CF1689D3C6F}" type="presParOf" srcId="{EA4F5317-9914-4D3D-B664-61FD0AB6CF8D}" destId="{13E62EA5-154A-4399-BB47-35D29318EF7C}" srcOrd="1" destOrd="0" presId="urn:microsoft.com/office/officeart/2005/8/layout/vList6"/>
    <dgm:cxn modelId="{31FDA72D-C5FB-4F99-BDB6-313DB9963E35}" type="presParOf" srcId="{8A4DF404-5142-4BB9-BD37-0B06EC2D5031}" destId="{D91467BA-DE86-4EF7-BD05-21FC25C0F620}" srcOrd="1" destOrd="0" presId="urn:microsoft.com/office/officeart/2005/8/layout/vList6"/>
    <dgm:cxn modelId="{0F65BC69-E4B4-4385-978F-3FF5FD16F406}" type="presParOf" srcId="{8A4DF404-5142-4BB9-BD37-0B06EC2D5031}" destId="{9DB36BBE-7595-4D49-9971-8549ABE98224}" srcOrd="2" destOrd="0" presId="urn:microsoft.com/office/officeart/2005/8/layout/vList6"/>
    <dgm:cxn modelId="{7815B40C-C557-475F-B566-CD456D870630}" type="presParOf" srcId="{9DB36BBE-7595-4D49-9971-8549ABE98224}" destId="{453CFFB1-08BA-4EDC-A72D-30028351107E}" srcOrd="0" destOrd="0" presId="urn:microsoft.com/office/officeart/2005/8/layout/vList6"/>
    <dgm:cxn modelId="{81AD7630-064F-4699-800A-F19E425712C6}" type="presParOf" srcId="{9DB36BBE-7595-4D49-9971-8549ABE98224}" destId="{9ABDB1CE-B5EC-4FE5-8742-161C6E9E42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2EA5-154A-4399-BB47-35D29318EF7C}">
      <dsp:nvSpPr>
        <dsp:cNvPr id="0" name=""/>
        <dsp:cNvSpPr/>
      </dsp:nvSpPr>
      <dsp:spPr>
        <a:xfrm>
          <a:off x="3565123" y="0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dirty="0" smtClean="0"/>
            <a:t>slovní úlohy s procenty</a:t>
          </a:r>
          <a:endParaRPr lang="cs-CZ" sz="4000" kern="1200" dirty="0"/>
        </a:p>
      </dsp:txBody>
      <dsp:txXfrm>
        <a:off x="3565123" y="188161"/>
        <a:ext cx="4783203" cy="1128963"/>
      </dsp:txXfrm>
    </dsp:sp>
    <dsp:sp modelId="{DEFC9C7C-BB56-4973-8E52-D3E5E65357A1}">
      <dsp:nvSpPr>
        <dsp:cNvPr id="0" name=""/>
        <dsp:cNvSpPr/>
      </dsp:nvSpPr>
      <dsp:spPr>
        <a:xfrm>
          <a:off x="0" y="0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 dirty="0" smtClean="0"/>
            <a:t>procenta</a:t>
          </a:r>
          <a:endParaRPr lang="cs-CZ" sz="5500" kern="1200" dirty="0"/>
        </a:p>
      </dsp:txBody>
      <dsp:txXfrm>
        <a:off x="73482" y="73482"/>
        <a:ext cx="3418159" cy="1358320"/>
      </dsp:txXfrm>
    </dsp:sp>
    <dsp:sp modelId="{9ABDB1CE-B5EC-4FE5-8742-161C6E9E42B2}">
      <dsp:nvSpPr>
        <dsp:cNvPr id="0" name=""/>
        <dsp:cNvSpPr/>
      </dsp:nvSpPr>
      <dsp:spPr>
        <a:xfrm>
          <a:off x="3565123" y="1656198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dirty="0" smtClean="0"/>
            <a:t>shodnost útvarů – vlastnosti</a:t>
          </a:r>
          <a:endParaRPr lang="cs-CZ" sz="4000" kern="1200" dirty="0"/>
        </a:p>
      </dsp:txBody>
      <dsp:txXfrm>
        <a:off x="3565123" y="1844359"/>
        <a:ext cx="4783203" cy="1128963"/>
      </dsp:txXfrm>
    </dsp:sp>
    <dsp:sp modelId="{453CFFB1-08BA-4EDC-A72D-30028351107E}">
      <dsp:nvSpPr>
        <dsp:cNvPr id="0" name=""/>
        <dsp:cNvSpPr/>
      </dsp:nvSpPr>
      <dsp:spPr>
        <a:xfrm>
          <a:off x="0" y="1656198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 dirty="0" smtClean="0"/>
            <a:t>shodnost</a:t>
          </a:r>
          <a:endParaRPr lang="cs-CZ" sz="5500" kern="1200" dirty="0"/>
        </a:p>
      </dsp:txBody>
      <dsp:txXfrm>
        <a:off x="73482" y="1729680"/>
        <a:ext cx="3418159" cy="135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03.04.2021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sv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599" y="1442894"/>
            <a:ext cx="6400800" cy="64008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6.4. – 9.4.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5399" y="299894"/>
            <a:ext cx="7315200" cy="1143000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1. týden dubna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077964">
            <a:off x="654567" y="542486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73166" y="516810"/>
            <a:ext cx="2483858" cy="170923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7428896"/>
              </p:ext>
            </p:extLst>
          </p:nvPr>
        </p:nvGraphicFramePr>
        <p:xfrm>
          <a:off x="386640" y="2999232"/>
          <a:ext cx="8912808" cy="316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Skupina 12"/>
          <p:cNvGrpSpPr/>
          <p:nvPr/>
        </p:nvGrpSpPr>
        <p:grpSpPr>
          <a:xfrm>
            <a:off x="9356026" y="3271607"/>
            <a:ext cx="2718138" cy="988084"/>
            <a:chOff x="0" y="0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14" name="Zaoblený obdélník 13"/>
            <p:cNvSpPr/>
            <p:nvPr/>
          </p:nvSpPr>
          <p:spPr>
            <a:xfrm>
              <a:off x="0" y="0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ený obdélník 4"/>
            <p:cNvSpPr txBox="1"/>
            <p:nvPr/>
          </p:nvSpPr>
          <p:spPr>
            <a:xfrm>
              <a:off x="63461" y="313697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vyřeším slovní úlohu s procenty</a:t>
              </a:r>
              <a:endParaRPr lang="cs-CZ" sz="1100" dirty="0"/>
            </a:p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100" kern="12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9370599" y="4631421"/>
            <a:ext cx="2718138" cy="1529680"/>
            <a:chOff x="19114" y="-387348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20" name="Zaoblený obdélník 19"/>
            <p:cNvSpPr/>
            <p:nvPr/>
          </p:nvSpPr>
          <p:spPr>
            <a:xfrm>
              <a:off x="19114" y="-387348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aoblený obdélník 4"/>
            <p:cNvSpPr txBox="1"/>
            <p:nvPr/>
          </p:nvSpPr>
          <p:spPr>
            <a:xfrm>
              <a:off x="82575" y="-36499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mezi různými útvary rozeznám útvary shodné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vysvětlím, podle čeho poznáme shodné útvary</a:t>
              </a:r>
              <a:endParaRPr lang="cs-CZ" sz="1100" dirty="0"/>
            </a:p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TÝDENNÍ ÚKOL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393004"/>
            <a:ext cx="7772401" cy="361869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/>
              <a:t>Kdykoli v průběhu týdne jdi ven na procházku. Záleží na tobě, kam a kdy půjdeš, ale je třeba, abys to stihl/a před nedělním odevzdáním úkolů z matematiky.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cs-CZ" sz="1600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Procházka má tyto podmínky: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musí být dlouhá mezi 1km a 2km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během procházky udělej 3 zastávky: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 smtClean="0"/>
              <a:t>zastávka: udělej 10 dřepů nebo 5 kliků – zapiš, co sis vybral/a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zastávka: klackem do hlíny nebo křídou na asfalt, případně tužkou na svůj papír načrtni jeden z útvarů: čtverec, trojúhelník nebo kružnici – vyfoť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 smtClean="0"/>
              <a:t>zastávka: v okolí zastávky najdi: kamínek, šišku, strom nebo dům – vyfoť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>
                    <a:lumMod val="75000"/>
                  </a:schemeClr>
                </a:solidFill>
              </a:rPr>
              <a:t>pokud jsi v karanténě nebo z jiného důvodu nemůžeš ven, naplánuj si cestu na mapě – včetně jednotlivých zastávek (v tomto případě odevzdej i tuto mapku s naplánovanou cestou a místo fotky předmětu vyhledej obrázek na internetu)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0" y="6013180"/>
            <a:ext cx="1219200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fotky a zápisky z jednotlivých zastávek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zápis, kolik metrů tvá procházka měřila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1" y="255989"/>
            <a:ext cx="6857999" cy="653547"/>
          </a:xfrm>
        </p:spPr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1" y="2524834"/>
            <a:ext cx="6858000" cy="3778689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ZELENÍ: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promile – co to je a úlohy s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promilemi</a:t>
            </a:r>
            <a:endParaRPr lang="cs-CZ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slovní úlohy – jednoduché i složitější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</a:pPr>
            <a:r>
              <a:rPr lang="cs-CZ" sz="3200" dirty="0" smtClean="0">
                <a:solidFill>
                  <a:srgbClr val="FFC000"/>
                </a:solidFill>
              </a:rPr>
              <a:t>ORANŽOVÍ: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FFC000"/>
                </a:solidFill>
              </a:rPr>
              <a:t>Kahoot</a:t>
            </a:r>
            <a:r>
              <a:rPr lang="cs-CZ" dirty="0" smtClean="0">
                <a:solidFill>
                  <a:srgbClr val="FFC000"/>
                </a:solidFill>
              </a:rPr>
              <a:t> – co už umíme s procenty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C000"/>
                </a:solidFill>
              </a:rPr>
              <a:t>slovní úlohy – jak na řešení procent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-69159" y="6006835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89121" y="1090383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týdenní plán, zadání týdenního úkolu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návrat k Matematickému klokanovi – otázky a jak jsme si vedli</a:t>
            </a: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18" y="2655481"/>
            <a:ext cx="7108976" cy="1760877"/>
          </a:xfrm>
        </p:spPr>
        <p:txBody>
          <a:bodyPr>
            <a:no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test </a:t>
            </a:r>
            <a:r>
              <a:rPr lang="cs-CZ" sz="2400" dirty="0" smtClean="0"/>
              <a:t>za měsíc březen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6013180"/>
            <a:ext cx="1219200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vypracovaný test v </a:t>
            </a:r>
            <a:r>
              <a:rPr lang="cs-CZ" sz="1400" b="1" dirty="0" err="1" smtClean="0">
                <a:solidFill>
                  <a:schemeClr val="accent4">
                    <a:lumMod val="75000"/>
                  </a:schemeClr>
                </a:solidFill>
              </a:rPr>
              <a:t>Teams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522993"/>
            <a:ext cx="6400800" cy="3080139"/>
          </a:xfrm>
        </p:spPr>
        <p:txBody>
          <a:bodyPr/>
          <a:lstStyle/>
          <a:p>
            <a:pPr algn="l">
              <a:lnSpc>
                <a:spcPts val="2800"/>
              </a:lnSpc>
            </a:pPr>
            <a:r>
              <a:rPr lang="cs-CZ" sz="3200" dirty="0" smtClean="0"/>
              <a:t>SHODNOST:</a:t>
            </a:r>
          </a:p>
          <a:p>
            <a:pPr algn="l">
              <a:lnSpc>
                <a:spcPts val="2800"/>
              </a:lnSpc>
            </a:pPr>
            <a:endParaRPr lang="cs-CZ" sz="3200" dirty="0" smtClean="0"/>
          </a:p>
          <a:p>
            <a:pPr marL="8001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vlastnosti pojmu</a:t>
            </a:r>
          </a:p>
          <a:p>
            <a:pPr marL="8001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rozpoznávání shodných útvarů</a:t>
            </a:r>
          </a:p>
          <a:p>
            <a:pPr marL="8001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kde najdeme shodnosti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1" y="6013180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NAVÍC</a:t>
            </a:r>
            <a:endParaRPr lang="en-US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462" y="2508731"/>
            <a:ext cx="6716914" cy="42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schemas.microsoft.com/office/2006/documentManagement/types"/>
    <ds:schemaRef ds:uri="16c05727-aa75-4e4a-9b5f-8a80a1165891"/>
    <ds:schemaRef ds:uri="http://purl.org/dc/terms/"/>
    <ds:schemaRef ds:uri="http://purl.org/dc/elements/1.1/"/>
    <ds:schemaRef ds:uri="71af3243-3dd4-4a8d-8c0d-dd76da1f02a5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tf45015601_win32</Template>
  <TotalTime>0</TotalTime>
  <Words>275</Words>
  <Application>Microsoft Office PowerPoint</Application>
  <PresentationFormat>Širokoúhlá obrazovka</PresentationFormat>
  <Paragraphs>49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Kristen ITC</vt:lpstr>
      <vt:lpstr>Quire Sans</vt:lpstr>
      <vt:lpstr>Motiv Office</vt:lpstr>
      <vt:lpstr>6.4. – 9.4. </vt:lpstr>
      <vt:lpstr>TÝDENNÍ ÚKOL</vt:lpstr>
      <vt:lpstr>1. hodina týdne</vt:lpstr>
      <vt:lpstr>2. hodina týdne</vt:lpstr>
      <vt:lpstr>3. hodina týdne</vt:lpstr>
      <vt:lpstr>NAVÍC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2021-04-01T10:27:21Z</dcterms:created>
  <dcterms:modified xsi:type="dcterms:W3CDTF">2021-04-03T18:10:35Z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