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532C2C-2CCB-4DB7-81E1-E4DF3CDD8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F64C5A4-3FBB-4C2E-9B2B-B370D1CBE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3BAFE7-3F40-42FA-AE41-CA1BB43C9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6760-5C55-4771-938A-3AD6E39D3F78}" type="datetimeFigureOut">
              <a:rPr lang="cs-CZ" smtClean="0"/>
              <a:t>17.01.2021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4326CF-45B0-49BA-9672-1E41305B3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307B2E-41B1-4168-A415-8A94BBBD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8484-CE17-4745-BC8A-999CD4433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19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46C313-8A56-4FE3-A877-DF828EBF3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C86D3BD-B117-4273-B1DA-A45F1EDF9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B3D524-845B-42F8-AF39-44970E90C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6760-5C55-4771-938A-3AD6E39D3F78}" type="datetimeFigureOut">
              <a:rPr lang="cs-CZ" smtClean="0"/>
              <a:t>17.01.2021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F2B017-4E58-4F0A-B463-64608AB86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CE56D5-9629-493A-A2BA-4B3B55C15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8484-CE17-4745-BC8A-999CD4433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06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EBB38B7-FC25-4D29-BBAC-956FA0482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D47DBB4-1A1D-44DC-811F-ED48063D8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862AAA-74A6-448D-AC7E-D2D210EA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6760-5C55-4771-938A-3AD6E39D3F78}" type="datetimeFigureOut">
              <a:rPr lang="cs-CZ" smtClean="0"/>
              <a:t>17.01.2021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39E441-A8B8-4BD8-88B9-8147CADD2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15EC93-527E-4CDB-A6D2-0D0913EA0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8484-CE17-4745-BC8A-999CD4433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30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DAC5FB-C3E9-4B37-81B8-037F145B0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EE0F85-0D72-4F5B-97F3-469A34996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23C300-52F0-44FF-B6D3-8105BEA3A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6760-5C55-4771-938A-3AD6E39D3F78}" type="datetimeFigureOut">
              <a:rPr lang="cs-CZ" smtClean="0"/>
              <a:t>17.01.2021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C7AFC5-A4F0-4E61-90EF-46C6E38B8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B76443-4309-48E3-9ABB-4CE78160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8484-CE17-4745-BC8A-999CD4433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96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C8B8E-D2BA-4DDC-8B5C-8AB6EFF10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E2A0ABE-6C58-4C70-8D45-4D988B962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C87450-08E1-4AD9-979F-AE63FDA5C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6760-5C55-4771-938A-3AD6E39D3F78}" type="datetimeFigureOut">
              <a:rPr lang="cs-CZ" smtClean="0"/>
              <a:t>17.01.2021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C2CE9C-8F80-4EA1-8291-2AA489935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746E78-F812-4589-AFF5-19363501F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8484-CE17-4745-BC8A-999CD4433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8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C355CA-B42C-46C8-A08D-F5EFC496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CC61F3-0F76-4E99-BF63-2A8F84F42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9CE7859-9B24-476F-B4FE-00F89C9B9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FFD2527-B8BA-4152-A30D-66D7D797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6760-5C55-4771-938A-3AD6E39D3F78}" type="datetimeFigureOut">
              <a:rPr lang="cs-CZ" smtClean="0"/>
              <a:t>17.01.2021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167F53-38E9-41EC-AD52-B405EF16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9FA680-09CF-419A-9A75-1493B998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8484-CE17-4745-BC8A-999CD4433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03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3772C9-1656-4801-9FE1-83AE6DEE1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4D566AC-6A62-4FF1-A6E4-A7AB125C5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42FBACB-300F-4A5D-8E22-CE7C02CBE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3A9EAE5-3BE7-4EEA-9A27-16674AD21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FB2D668-77F5-461B-B0E3-B5CCC5D6B7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1731AB5-6E4F-48C7-96F6-40FF4AE97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6760-5C55-4771-938A-3AD6E39D3F78}" type="datetimeFigureOut">
              <a:rPr lang="cs-CZ" smtClean="0"/>
              <a:t>17.01.2021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252CCF9-7B91-4238-81E1-DCC76E48F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1ABB570-00B4-4DE5-8162-4DE98009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8484-CE17-4745-BC8A-999CD4433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05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D55E5-4F37-4F1C-B7E6-04D124FA5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5FC1D08-B6F4-4B89-922D-DC996F8C6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6760-5C55-4771-938A-3AD6E39D3F78}" type="datetimeFigureOut">
              <a:rPr lang="cs-CZ" smtClean="0"/>
              <a:t>17.01.2021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89256D4-6F8B-468C-8124-01D892B3C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DDC298-EBFA-4538-A0E6-F73B10AE0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8484-CE17-4745-BC8A-999CD4433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97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CA12B4D-F197-474D-9287-B3B14FC74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6760-5C55-4771-938A-3AD6E39D3F78}" type="datetimeFigureOut">
              <a:rPr lang="cs-CZ" smtClean="0"/>
              <a:t>17.01.2021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18F718C-9C6A-4662-8358-4771537C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FCAA38-7C90-40D4-A1F3-BEC49D3FA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8484-CE17-4745-BC8A-999CD4433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08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26D233-B938-4360-A0CB-D5C69B2EF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0021CC-8494-47B1-B91E-EE61482DA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40535DE-0742-4266-9A2F-D8096C41D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EB2402A-764F-47A0-8CD2-C6F77504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6760-5C55-4771-938A-3AD6E39D3F78}" type="datetimeFigureOut">
              <a:rPr lang="cs-CZ" smtClean="0"/>
              <a:t>17.01.2021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F6AA59-2121-47E3-8588-54A52DAA3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1FE25AC-3E32-420C-8611-14ED27E7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8484-CE17-4745-BC8A-999CD4433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16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0EAC8-4263-41C2-88DE-AEA86155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FC3194A-64C8-44FE-9FF1-C77ADE3E3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030F663-0EBE-454B-95F9-AA3473CE5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386774-C10F-46FC-8CBF-16C6170E3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6760-5C55-4771-938A-3AD6E39D3F78}" type="datetimeFigureOut">
              <a:rPr lang="cs-CZ" smtClean="0"/>
              <a:t>17.01.2021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0A258A-F70B-4C32-8486-0E675DAC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294DFD-DF9B-4A62-8594-B9B771EF9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8484-CE17-4745-BC8A-999CD4433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71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CA7491B-90C0-4187-A8B4-22243100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45A9CA4-615E-458B-8620-6219DEAED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56FBDB-83CA-4374-843E-64B2E59785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96760-5C55-4771-938A-3AD6E39D3F78}" type="datetimeFigureOut">
              <a:rPr lang="cs-CZ" smtClean="0"/>
              <a:t>17.01.2021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2C8FA6-BCB0-457E-A9D7-517D0E72D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43D3AF-1EDF-4508-B6BF-39F85E63E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88484-CE17-4745-BC8A-999CD4433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76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4149E90D-7839-4A40-B357-2F33A70EF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33" y="209498"/>
            <a:ext cx="10765915" cy="664850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C47F2A-9E29-4CC8-81D1-06D84C4A7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1104607"/>
            <a:ext cx="9144000" cy="2387600"/>
          </a:xfrm>
        </p:spPr>
        <p:txBody>
          <a:bodyPr/>
          <a:lstStyle/>
          <a:p>
            <a:r>
              <a:rPr lang="cs-CZ" b="1" dirty="0"/>
              <a:t>Možnosti využité větrné energie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B3B70A-4C22-4B3D-A421-5C160560F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5819" y="4925512"/>
            <a:ext cx="9144000" cy="1655762"/>
          </a:xfrm>
        </p:spPr>
        <p:txBody>
          <a:bodyPr/>
          <a:lstStyle/>
          <a:p>
            <a:r>
              <a:rPr lang="cs-CZ" b="1" dirty="0"/>
              <a:t>Helena </a:t>
            </a:r>
            <a:r>
              <a:rPr lang="cs-CZ" b="1" dirty="0" err="1"/>
              <a:t>Šantová</a:t>
            </a:r>
            <a:r>
              <a:rPr lang="cs-CZ" b="1" dirty="0"/>
              <a:t>; 9.B</a:t>
            </a:r>
          </a:p>
        </p:txBody>
      </p:sp>
    </p:spTree>
    <p:extLst>
      <p:ext uri="{BB962C8B-B14F-4D97-AF65-F5344CB8AC3E}">
        <p14:creationId xmlns:p14="http://schemas.microsoft.com/office/powerpoint/2010/main" val="477339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274D79-C407-44C7-B146-3F6DDDB14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Zdroje energie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858967-7184-4F75-BEEB-71DCAA5D1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74" y="1515634"/>
            <a:ext cx="7672353" cy="476015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cs-CZ" u="sng" dirty="0"/>
              <a:t>Neobnovitelné zdroje energie 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např. ropa, uhlí</a:t>
            </a:r>
          </a:p>
          <a:p>
            <a:pPr marL="0" indent="0">
              <a:buNone/>
            </a:pPr>
            <a:r>
              <a:rPr lang="cs-CZ" dirty="0"/>
              <a:t>2) </a:t>
            </a:r>
            <a:r>
              <a:rPr lang="cs-CZ" u="sng" dirty="0"/>
              <a:t>Obnovitelné zdroje energie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např. vodní, větrná a sluneční energie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BC83322-A223-4C76-8BE3-CA7D01AB4D2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224" y="225107"/>
            <a:ext cx="3303638" cy="193390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5A3E2FC-6105-4B03-B72D-91005A296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224" y="2341918"/>
            <a:ext cx="3303638" cy="214162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8E06D7D-C545-4CF9-A670-2EB37BD18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224" y="4666446"/>
            <a:ext cx="3303638" cy="201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94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80F65A-6E74-4E9C-8C89-C8848EB7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04" y="163812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b="1" dirty="0"/>
              <a:t>Větrná energie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9D53084-1441-4A2C-A80B-542B3E51B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31" y="0"/>
            <a:ext cx="5410669" cy="6858000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AD06F2-D52E-4ADD-8B56-D2E4F8130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04" y="1690688"/>
            <a:ext cx="9193161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= přírodní zdroj energie</a:t>
            </a:r>
          </a:p>
          <a:p>
            <a:pPr>
              <a:buFontTx/>
              <a:buChar char="-"/>
            </a:pPr>
            <a:r>
              <a:rPr lang="cs-CZ" dirty="0"/>
              <a:t>Využívá nekonečných poryvů větru na naší planetě</a:t>
            </a:r>
          </a:p>
          <a:p>
            <a:pPr>
              <a:buFontTx/>
              <a:buChar char="-"/>
            </a:pPr>
            <a:r>
              <a:rPr lang="cs-CZ" dirty="0"/>
              <a:t>Teplotní rozdíly</a:t>
            </a:r>
          </a:p>
          <a:p>
            <a:pPr>
              <a:buFontTx/>
              <a:buChar char="-"/>
            </a:pPr>
            <a:r>
              <a:rPr lang="cs-CZ" dirty="0"/>
              <a:t>Rovník</a:t>
            </a:r>
          </a:p>
          <a:p>
            <a:pPr>
              <a:buFontTx/>
              <a:buChar char="-"/>
            </a:pPr>
            <a:r>
              <a:rPr lang="cs-CZ" dirty="0"/>
              <a:t>Teplý vzduch &lt; studený vzduch</a:t>
            </a:r>
          </a:p>
        </p:txBody>
      </p:sp>
    </p:spTree>
    <p:extLst>
      <p:ext uri="{BB962C8B-B14F-4D97-AF65-F5344CB8AC3E}">
        <p14:creationId xmlns:p14="http://schemas.microsoft.com/office/powerpoint/2010/main" val="1125302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0E974D-F352-4A3D-877F-6C01420FF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6000" b="1" dirty="0"/>
              <a:t>Výhody a nevýhody větrné energie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3B8C6E-7902-4F30-A2A4-9110B44E37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VÝHODY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89DC2F2-DFFD-4574-940E-79D88848C4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Využití obnovitelného a nevyčerpatelného zdroj energie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Využití větru jako zdroje je bezplatné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Při provozu nedochází k vypouštění skleníkových plynů ani dalších škodlivých látek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Šetrnost k životnímu prostředí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E1FAE3EE-D044-42B4-AB04-ADD78A2D16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NEVÝHODY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7F86A6-EBBE-485E-A3D7-159227CAC5B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Výkon je závislý na aktuální síle a směru větru.</a:t>
            </a:r>
          </a:p>
          <a:p>
            <a:r>
              <a:rPr lang="cs-CZ" dirty="0">
                <a:solidFill>
                  <a:srgbClr val="FF0000"/>
                </a:solidFill>
              </a:rPr>
              <a:t>Elektrárna je výrazným zásahem do vzhledu okolní krajiny. </a:t>
            </a:r>
          </a:p>
          <a:p>
            <a:r>
              <a:rPr lang="cs-CZ" dirty="0">
                <a:solidFill>
                  <a:srgbClr val="FF0000"/>
                </a:solidFill>
              </a:rPr>
              <a:t>Způsoby, jak recyklovat konstrukce elektráren jsou nedostatečné a velmi nákladné.</a:t>
            </a:r>
          </a:p>
          <a:p>
            <a:r>
              <a:rPr lang="cs-CZ" dirty="0">
                <a:solidFill>
                  <a:srgbClr val="FF0000"/>
                </a:solidFill>
              </a:rPr>
              <a:t>Vzhledem k vyšší pořizovací ceně je životnost větrných elektráren poměrně krátká.</a:t>
            </a:r>
          </a:p>
        </p:txBody>
      </p:sp>
    </p:spTree>
    <p:extLst>
      <p:ext uri="{BB962C8B-B14F-4D97-AF65-F5344CB8AC3E}">
        <p14:creationId xmlns:p14="http://schemas.microsoft.com/office/powerpoint/2010/main" val="3602602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2CE0460C-C994-4631-B7D6-B0BB3CA3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40" y="1456838"/>
            <a:ext cx="3536228" cy="41885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7912E49-3241-441C-AB15-101664ACA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749157" y="1456839"/>
            <a:ext cx="4068415" cy="406841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FE7AC66-1FCA-4E1E-9353-D6A4518376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77" y="1179244"/>
            <a:ext cx="3086100" cy="449734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50A8109-5437-4FE4-8F1E-3BDDAA049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/>
              <a:t>Využití větrné energie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D01036F-1D13-4298-AF5C-A2808C8CD89F}"/>
              </a:ext>
            </a:extLst>
          </p:cNvPr>
          <p:cNvSpPr txBox="1"/>
          <p:nvPr/>
        </p:nvSpPr>
        <p:spPr>
          <a:xfrm>
            <a:off x="838200" y="5645380"/>
            <a:ext cx="11115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Větrné mlýny		Větrné elektrárny 		         Vítr jako pohon </a:t>
            </a:r>
            <a:br>
              <a:rPr lang="cs-CZ" sz="2800" b="1" dirty="0"/>
            </a:br>
            <a:r>
              <a:rPr lang="cs-CZ" sz="2800" b="1" dirty="0"/>
              <a:t>								  dopravních prostředků</a:t>
            </a:r>
          </a:p>
        </p:txBody>
      </p:sp>
    </p:spTree>
    <p:extLst>
      <p:ext uri="{BB962C8B-B14F-4D97-AF65-F5344CB8AC3E}">
        <p14:creationId xmlns:p14="http://schemas.microsoft.com/office/powerpoint/2010/main" val="226130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53160-F019-423A-8B11-20358A266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5400" b="1" dirty="0"/>
              <a:t>Vítr jako pohon dopravních prostředků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976291A-45DC-4C65-A450-4619182562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2189162"/>
            <a:ext cx="5181600" cy="4351338"/>
          </a:xfr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8166F2-24CE-4EE4-AFAE-18042FFDC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6426" y="2141537"/>
            <a:ext cx="5181600" cy="4351338"/>
          </a:xfrm>
        </p:spPr>
        <p:txBody>
          <a:bodyPr>
            <a:normAutofit/>
          </a:bodyPr>
          <a:lstStyle/>
          <a:p>
            <a:r>
              <a:rPr lang="cs-CZ" sz="2400" dirty="0"/>
              <a:t>Křídlo letadla</a:t>
            </a:r>
          </a:p>
          <a:p>
            <a:r>
              <a:rPr lang="cs-CZ" sz="2400" dirty="0"/>
              <a:t>Vztlak</a:t>
            </a:r>
          </a:p>
          <a:p>
            <a:r>
              <a:rPr lang="cs-CZ" sz="2400" dirty="0"/>
              <a:t>Dvě složky </a:t>
            </a:r>
          </a:p>
        </p:txBody>
      </p:sp>
    </p:spTree>
    <p:extLst>
      <p:ext uri="{BB962C8B-B14F-4D97-AF65-F5344CB8AC3E}">
        <p14:creationId xmlns:p14="http://schemas.microsoft.com/office/powerpoint/2010/main" val="339257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EFD84A-CBA6-4614-9321-7F965907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Větrné mlýny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940BD37-7040-4A96-9AAB-76F13D3FA9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76" y="1591944"/>
            <a:ext cx="5059124" cy="4351338"/>
          </a:xfrm>
        </p:spPr>
      </p:pic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FC9D348-0E8B-4D8D-8515-80FCBB3AD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591944"/>
            <a:ext cx="5181600" cy="4351338"/>
          </a:xfrm>
        </p:spPr>
        <p:txBody>
          <a:bodyPr>
            <a:normAutofit/>
          </a:bodyPr>
          <a:lstStyle/>
          <a:p>
            <a:r>
              <a:rPr lang="cs-CZ" sz="3600" b="1" dirty="0"/>
              <a:t>Energie kinetická </a:t>
            </a:r>
          </a:p>
          <a:p>
            <a:r>
              <a:rPr lang="cs-CZ" sz="3600" dirty="0"/>
              <a:t>Mlýnský kámen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7195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237C17-0484-4BF7-9C48-394C4A1BC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Větrné elektrárny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7EF2DDD-B058-4683-AC6E-A61C527761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20" y="1649984"/>
            <a:ext cx="4907280" cy="4392042"/>
          </a:xfr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9A2443-4F0F-40B8-AC48-14CD97177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690688"/>
            <a:ext cx="5181600" cy="4351338"/>
          </a:xfrm>
        </p:spPr>
        <p:txBody>
          <a:bodyPr>
            <a:normAutofit/>
          </a:bodyPr>
          <a:lstStyle/>
          <a:p>
            <a:r>
              <a:rPr lang="cs-CZ" b="1" dirty="0"/>
              <a:t>Energie elektrická</a:t>
            </a:r>
          </a:p>
          <a:p>
            <a:r>
              <a:rPr lang="cs-CZ" dirty="0"/>
              <a:t>Odporové x </a:t>
            </a:r>
            <a:r>
              <a:rPr lang="cs-CZ" b="1" dirty="0"/>
              <a:t>Vztlakové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777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F147A7E-2972-49F0-94F1-36EC6A409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510"/>
            <a:ext cx="10515600" cy="2852737"/>
          </a:xfrm>
        </p:spPr>
        <p:txBody>
          <a:bodyPr/>
          <a:lstStyle/>
          <a:p>
            <a:pPr algn="r"/>
            <a:r>
              <a:rPr lang="cs-CZ" dirty="0"/>
              <a:t>Děkuji za pozornost &lt;33</a:t>
            </a:r>
          </a:p>
        </p:txBody>
      </p:sp>
    </p:spTree>
    <p:extLst>
      <p:ext uri="{BB962C8B-B14F-4D97-AF65-F5344CB8AC3E}">
        <p14:creationId xmlns:p14="http://schemas.microsoft.com/office/powerpoint/2010/main" val="31027609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139</Words>
  <Application>Microsoft Office PowerPoint</Application>
  <PresentationFormat>Širokoúhlá obrazovka</PresentationFormat>
  <Paragraphs>37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Možnosti využité větrné energie</vt:lpstr>
      <vt:lpstr>Zdroje energie</vt:lpstr>
      <vt:lpstr>Větrná energie</vt:lpstr>
      <vt:lpstr>Výhody a nevýhody větrné energie</vt:lpstr>
      <vt:lpstr>Využití větrné energie</vt:lpstr>
      <vt:lpstr>Vítr jako pohon dopravních prostředků</vt:lpstr>
      <vt:lpstr>Větrné mlýny</vt:lpstr>
      <vt:lpstr>Větrné elektrárny</vt:lpstr>
      <vt:lpstr>Děkuji za pozornost &lt;33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využité větrné energie</dc:title>
  <dc:creator>Anna Šantová</dc:creator>
  <cp:lastModifiedBy>admin</cp:lastModifiedBy>
  <cp:revision>22</cp:revision>
  <dcterms:created xsi:type="dcterms:W3CDTF">2020-12-28T21:50:53Z</dcterms:created>
  <dcterms:modified xsi:type="dcterms:W3CDTF">2021-01-17T10:23:49Z</dcterms:modified>
</cp:coreProperties>
</file>